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4fbb31b33c42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604487e234dc5"/>
  </p:sldMasterIdLst>
  <p:sldIdLst>
    <p:sldId xmlns:r="http://schemas.openxmlformats.org/officeDocument/2006/relationships" id="256" r:id="R8ee49bcc1c8b45ee"/>
    <p:sldId xmlns:r="http://schemas.openxmlformats.org/officeDocument/2006/relationships" id="257" r:id="R470e982f4251402e"/>
    <p:sldId xmlns:r="http://schemas.openxmlformats.org/officeDocument/2006/relationships" id="258" r:id="Rae8f6c6cfa0c4b38"/>
    <p:sldId xmlns:r="http://schemas.openxmlformats.org/officeDocument/2006/relationships" id="259" r:id="Re838c1aafb414e6f"/>
    <p:sldId xmlns:r="http://schemas.openxmlformats.org/officeDocument/2006/relationships" id="260" r:id="Rb79adff0d3b34385"/>
    <p:sldId xmlns:r="http://schemas.openxmlformats.org/officeDocument/2006/relationships" id="261" r:id="Rb48b8e447c00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604487e234dc5" /><Relationship Type="http://schemas.openxmlformats.org/officeDocument/2006/relationships/slide" Target="/ppt/slides/slide1.xml" Id="R8ee49bcc1c8b45ee" /><Relationship Type="http://schemas.openxmlformats.org/officeDocument/2006/relationships/slide" Target="/ppt/slides/slide2.xml" Id="R470e982f4251402e" /><Relationship Type="http://schemas.openxmlformats.org/officeDocument/2006/relationships/slide" Target="/ppt/slides/slide3.xml" Id="Rae8f6c6cfa0c4b38" /><Relationship Type="http://schemas.openxmlformats.org/officeDocument/2006/relationships/slide" Target="/ppt/slides/slide4.xml" Id="Re838c1aafb414e6f" /><Relationship Type="http://schemas.openxmlformats.org/officeDocument/2006/relationships/slide" Target="/ppt/slides/slide5.xml" Id="Rb79adff0d3b34385" /><Relationship Type="http://schemas.openxmlformats.org/officeDocument/2006/relationships/slide" Target="/ppt/slides/slide6.xml" Id="Rb48b8e447c00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aa5d6ccc1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fc0df667642d1" /><Relationship Type="http://schemas.openxmlformats.org/officeDocument/2006/relationships/theme" Target="/ppt/slideMasters/theme/theme1.xml" Id="R16fe377b6f76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fc0df6676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412362e1d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49abd4be3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aa0d06187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680432d89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52d829d84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30e3f1827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SANDBAKK &amp; PETTERSEN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SANDBAKK &amp; PETTERSEN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SANDBAKK &amp; PETTERSEN ARKITEKTER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SANDBAKK &amp; PETTERSEN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SANDBAKK &amp; PETTERSEN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SANDBAKK &amp; PETTERSEN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ASKER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OSCAR PETTERSEN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SANDBAKK &amp; PETTERSEN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Apotekergata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pettersen@sp-arkitekter.no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966 367 474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SANDBAKK &amp; PETTERSEN ARKITEKTER AS</a:t>
            </a:r>
          </a:p>
        </p:txBody>
      </p:sp>
    </p:spTree>
  </p:cSld>
  <p:clrMapOvr>
    <a:masterClrMapping xmlns:a="http://schemas.openxmlformats.org/drawingml/2006/main"/>
  </p:clrMapOvr>
</p:sld>
</file>