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9482111ced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9dd25baae4bfc"/>
  </p:sldMasterIdLst>
  <p:sldIdLst>
    <p:sldId xmlns:r="http://schemas.openxmlformats.org/officeDocument/2006/relationships" id="256" r:id="R2c99bd87c0b04ccb"/>
    <p:sldId xmlns:r="http://schemas.openxmlformats.org/officeDocument/2006/relationships" id="257" r:id="R9c3e9a92e5d64d63"/>
    <p:sldId xmlns:r="http://schemas.openxmlformats.org/officeDocument/2006/relationships" id="258" r:id="R5dc298f3f18a4d1d"/>
    <p:sldId xmlns:r="http://schemas.openxmlformats.org/officeDocument/2006/relationships" id="259" r:id="R5cc73ad3e13e4d7b"/>
    <p:sldId xmlns:r="http://schemas.openxmlformats.org/officeDocument/2006/relationships" id="260" r:id="Rba45850fa97441a8"/>
    <p:sldId xmlns:r="http://schemas.openxmlformats.org/officeDocument/2006/relationships" id="261" r:id="R52a9cc5eb72546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9dd25baae4bfc" /><Relationship Type="http://schemas.openxmlformats.org/officeDocument/2006/relationships/slide" Target="/ppt/slides/slide1.xml" Id="R2c99bd87c0b04ccb" /><Relationship Type="http://schemas.openxmlformats.org/officeDocument/2006/relationships/slide" Target="/ppt/slides/slide2.xml" Id="R9c3e9a92e5d64d63" /><Relationship Type="http://schemas.openxmlformats.org/officeDocument/2006/relationships/slide" Target="/ppt/slides/slide3.xml" Id="R5dc298f3f18a4d1d" /><Relationship Type="http://schemas.openxmlformats.org/officeDocument/2006/relationships/slide" Target="/ppt/slides/slide4.xml" Id="R5cc73ad3e13e4d7b" /><Relationship Type="http://schemas.openxmlformats.org/officeDocument/2006/relationships/slide" Target="/ppt/slides/slide5.xml" Id="Rba45850fa97441a8" /><Relationship Type="http://schemas.openxmlformats.org/officeDocument/2006/relationships/slide" Target="/ppt/slides/slide6.xml" Id="R52a9cc5eb72546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47d005fa9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1a353af3a4c5c" /><Relationship Type="http://schemas.openxmlformats.org/officeDocument/2006/relationships/theme" Target="/ppt/slideMasters/theme/theme1.xml" Id="R44262cbaddc9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1a353af3a4c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23f0047de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9b8869d5b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1b8a18e31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74338618c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342474753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2785f8f4b45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EKSTERN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EKSTERN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EKSTERN REGNSKAP AS ble etablert [år] og holder til i Båtsfjord.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EKSTERN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EKSTERN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EKSTERN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NYSTAD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EKSTERN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Hindberggata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9990 Båtsfjord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98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post@ekstern-regnskap.no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www.ekstern-regnskap.no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966 313 404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EKSTERN REGNSKAP AS</a:t>
            </a:r>
          </a:p>
        </p:txBody>
      </p:sp>
    </p:spTree>
  </p:cSld>
  <p:clrMapOvr>
    <a:masterClrMapping xmlns:a="http://schemas.openxmlformats.org/drawingml/2006/main"/>
  </p:clrMapOvr>
</p:sld>
</file>