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72196ea156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f606ebc0646a2"/>
  </p:sldMasterIdLst>
  <p:sldIdLst>
    <p:sldId xmlns:r="http://schemas.openxmlformats.org/officeDocument/2006/relationships" id="256" r:id="R6087cb5cd52d4ed0"/>
    <p:sldId xmlns:r="http://schemas.openxmlformats.org/officeDocument/2006/relationships" id="257" r:id="R5852fa42ebfb457a"/>
    <p:sldId xmlns:r="http://schemas.openxmlformats.org/officeDocument/2006/relationships" id="258" r:id="R973cbdc6d70749ad"/>
    <p:sldId xmlns:r="http://schemas.openxmlformats.org/officeDocument/2006/relationships" id="259" r:id="Raf8bcbeee5304b4a"/>
    <p:sldId xmlns:r="http://schemas.openxmlformats.org/officeDocument/2006/relationships" id="260" r:id="Rd8dc9e5c566b4f40"/>
    <p:sldId xmlns:r="http://schemas.openxmlformats.org/officeDocument/2006/relationships" id="261" r:id="R291695c6d3564a23"/>
    <p:sldId xmlns:r="http://schemas.openxmlformats.org/officeDocument/2006/relationships" id="262" r:id="R7d19aff3ab5c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f606ebc0646a2" /><Relationship Type="http://schemas.openxmlformats.org/officeDocument/2006/relationships/slide" Target="/ppt/slides/slide1.xml" Id="R6087cb5cd52d4ed0" /><Relationship Type="http://schemas.openxmlformats.org/officeDocument/2006/relationships/slide" Target="/ppt/slides/slide2.xml" Id="R5852fa42ebfb457a" /><Relationship Type="http://schemas.openxmlformats.org/officeDocument/2006/relationships/slide" Target="/ppt/slides/slide3.xml" Id="R973cbdc6d70749ad" /><Relationship Type="http://schemas.openxmlformats.org/officeDocument/2006/relationships/slide" Target="/ppt/slides/slide4.xml" Id="Raf8bcbeee5304b4a" /><Relationship Type="http://schemas.openxmlformats.org/officeDocument/2006/relationships/slide" Target="/ppt/slides/slide5.xml" Id="Rd8dc9e5c566b4f40" /><Relationship Type="http://schemas.openxmlformats.org/officeDocument/2006/relationships/slide" Target="/ppt/slides/slide6.xml" Id="R291695c6d3564a23" /><Relationship Type="http://schemas.openxmlformats.org/officeDocument/2006/relationships/slide" Target="/ppt/slides/slide7.xml" Id="R7d19aff3ab5c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b35dd1c414e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a24dd553b4e75" /><Relationship Type="http://schemas.openxmlformats.org/officeDocument/2006/relationships/theme" Target="/ppt/slideMasters/theme/theme1.xml" Id="R5f26684b8e174b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a24dd553b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0e8f12c7c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4a9759643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63ef9630f4d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f72c21cee44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19c0547f34a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4c031374145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7e097091d40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HANSEN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HANSEN ELEKTRO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63 676 230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−4 302 483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−3 028 601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17 518 421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33 116 015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TENNEBEKK HANSEN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TENNEBEKK HANSEN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DE FINE HANSEN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Leirvikflaten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15 40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firmapost@kjell-hansen.no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966 228 024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HANSEN ELEKTRO AS</a:t>
            </a:r>
          </a:p>
        </p:txBody>
      </p:sp>
    </p:spTree>
  </p:cSld>
  <p:clrMapOvr>
    <a:masterClrMapping xmlns:a="http://schemas.openxmlformats.org/drawingml/2006/main"/>
  </p:clrMapOvr>
</p:sld>
</file>