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91f8d2b4f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43882bd694b98"/>
  </p:sldMasterIdLst>
  <p:sldIdLst>
    <p:sldId xmlns:r="http://schemas.openxmlformats.org/officeDocument/2006/relationships" id="256" r:id="R00ef6b163d8749cf"/>
    <p:sldId xmlns:r="http://schemas.openxmlformats.org/officeDocument/2006/relationships" id="257" r:id="R30030163cd1b4983"/>
    <p:sldId xmlns:r="http://schemas.openxmlformats.org/officeDocument/2006/relationships" id="258" r:id="R9929a40b47834e36"/>
    <p:sldId xmlns:r="http://schemas.openxmlformats.org/officeDocument/2006/relationships" id="259" r:id="R44dde58f899d47ca"/>
    <p:sldId xmlns:r="http://schemas.openxmlformats.org/officeDocument/2006/relationships" id="260" r:id="R4b92932f5dfa4565"/>
    <p:sldId xmlns:r="http://schemas.openxmlformats.org/officeDocument/2006/relationships" id="261" r:id="R13a8790e217b403c"/>
    <p:sldId xmlns:r="http://schemas.openxmlformats.org/officeDocument/2006/relationships" id="262" r:id="R660e78cd988c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43882bd694b98" /><Relationship Type="http://schemas.openxmlformats.org/officeDocument/2006/relationships/slide" Target="/ppt/slides/slide1.xml" Id="R00ef6b163d8749cf" /><Relationship Type="http://schemas.openxmlformats.org/officeDocument/2006/relationships/slide" Target="/ppt/slides/slide2.xml" Id="R30030163cd1b4983" /><Relationship Type="http://schemas.openxmlformats.org/officeDocument/2006/relationships/slide" Target="/ppt/slides/slide3.xml" Id="R9929a40b47834e36" /><Relationship Type="http://schemas.openxmlformats.org/officeDocument/2006/relationships/slide" Target="/ppt/slides/slide4.xml" Id="R44dde58f899d47ca" /><Relationship Type="http://schemas.openxmlformats.org/officeDocument/2006/relationships/slide" Target="/ppt/slides/slide5.xml" Id="R4b92932f5dfa4565" /><Relationship Type="http://schemas.openxmlformats.org/officeDocument/2006/relationships/slide" Target="/ppt/slides/slide6.xml" Id="R13a8790e217b403c" /><Relationship Type="http://schemas.openxmlformats.org/officeDocument/2006/relationships/slide" Target="/ppt/slides/slide7.xml" Id="R660e78cd988c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018bdfb28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e92dee93c4266" /><Relationship Type="http://schemas.openxmlformats.org/officeDocument/2006/relationships/theme" Target="/ppt/slideMasters/theme/theme1.xml" Id="Rb20ddabfa9cc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e92dee93c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350dfd068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499921dba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e1d3b01d947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b3d47bfe8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40631c195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a61710f4340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2da26ffaf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LANGEVÅG MAT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LANGEVÅG MAT EIENDOM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1 206 458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3 111 436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22 076 235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26 571 934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ESPEVIK KIRSTEN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JAN EGIL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OLSON ROY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GUILLERMA LOMONGO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OLSON GUNN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PER GUNNAR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43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966 186 992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LANGEVÅG MAT EIENDOM AS</a:t>
            </a:r>
          </a:p>
        </p:txBody>
      </p:sp>
    </p:spTree>
  </p:cSld>
  <p:clrMapOvr>
    <a:masterClrMapping xmlns:a="http://schemas.openxmlformats.org/drawingml/2006/main"/>
  </p:clrMapOvr>
</p:sld>
</file>