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c7f332324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544f756a447fd"/>
  </p:sldMasterIdLst>
  <p:sldIdLst>
    <p:sldId xmlns:r="http://schemas.openxmlformats.org/officeDocument/2006/relationships" id="256" r:id="Rf22f6909f89144f8"/>
    <p:sldId xmlns:r="http://schemas.openxmlformats.org/officeDocument/2006/relationships" id="257" r:id="R70ff315578f34c53"/>
    <p:sldId xmlns:r="http://schemas.openxmlformats.org/officeDocument/2006/relationships" id="258" r:id="Rd8f1a06055d54ddc"/>
    <p:sldId xmlns:r="http://schemas.openxmlformats.org/officeDocument/2006/relationships" id="259" r:id="Rbeadfd14920a4780"/>
    <p:sldId xmlns:r="http://schemas.openxmlformats.org/officeDocument/2006/relationships" id="260" r:id="R8c6c7eaddf38461e"/>
    <p:sldId xmlns:r="http://schemas.openxmlformats.org/officeDocument/2006/relationships" id="261" r:id="R61d4e7b15a3d4958"/>
    <p:sldId xmlns:r="http://schemas.openxmlformats.org/officeDocument/2006/relationships" id="262" r:id="R762ab2530e44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544f756a447fd" /><Relationship Type="http://schemas.openxmlformats.org/officeDocument/2006/relationships/slide" Target="/ppt/slides/slide1.xml" Id="Rf22f6909f89144f8" /><Relationship Type="http://schemas.openxmlformats.org/officeDocument/2006/relationships/slide" Target="/ppt/slides/slide2.xml" Id="R70ff315578f34c53" /><Relationship Type="http://schemas.openxmlformats.org/officeDocument/2006/relationships/slide" Target="/ppt/slides/slide3.xml" Id="Rd8f1a06055d54ddc" /><Relationship Type="http://schemas.openxmlformats.org/officeDocument/2006/relationships/slide" Target="/ppt/slides/slide4.xml" Id="Rbeadfd14920a4780" /><Relationship Type="http://schemas.openxmlformats.org/officeDocument/2006/relationships/slide" Target="/ppt/slides/slide5.xml" Id="R8c6c7eaddf38461e" /><Relationship Type="http://schemas.openxmlformats.org/officeDocument/2006/relationships/slide" Target="/ppt/slides/slide6.xml" Id="R61d4e7b15a3d4958" /><Relationship Type="http://schemas.openxmlformats.org/officeDocument/2006/relationships/slide" Target="/ppt/slides/slide7.xml" Id="R762ab2530e44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01c16c1ab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85385a72049b5" /><Relationship Type="http://schemas.openxmlformats.org/officeDocument/2006/relationships/theme" Target="/ppt/slideMasters/theme/theme1.xml" Id="R862869938262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85385a720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9124f499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df16f57c4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e94372e75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2a0c48535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1c5122754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df35d861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a6d6ce353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 &amp; REGNSKAP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1 027 709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ROBIN AKERHOLDT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1657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74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966 163 313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&amp; REGNSKAP AS</a:t>
            </a:r>
          </a:p>
        </p:txBody>
      </p:sp>
    </p:spTree>
  </p:cSld>
  <p:clrMapOvr>
    <a:masterClrMapping xmlns:a="http://schemas.openxmlformats.org/drawingml/2006/main"/>
  </p:clrMapOvr>
</p:sld>
</file>