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099d50c89848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887af25b3941b5"/>
  </p:sldMasterIdLst>
  <p:sldIdLst>
    <p:sldId xmlns:r="http://schemas.openxmlformats.org/officeDocument/2006/relationships" id="256" r:id="R6a7fc2fffe85459f"/>
    <p:sldId xmlns:r="http://schemas.openxmlformats.org/officeDocument/2006/relationships" id="257" r:id="R9b1b1fa684984a32"/>
    <p:sldId xmlns:r="http://schemas.openxmlformats.org/officeDocument/2006/relationships" id="258" r:id="Rd459db8e699745fe"/>
    <p:sldId xmlns:r="http://schemas.openxmlformats.org/officeDocument/2006/relationships" id="259" r:id="Redd81d5b8c5e4d62"/>
    <p:sldId xmlns:r="http://schemas.openxmlformats.org/officeDocument/2006/relationships" id="260" r:id="Rbd8fa529076d40be"/>
    <p:sldId xmlns:r="http://schemas.openxmlformats.org/officeDocument/2006/relationships" id="261" r:id="R4850dc9475194f20"/>
    <p:sldId xmlns:r="http://schemas.openxmlformats.org/officeDocument/2006/relationships" id="262" r:id="R3971ab58b8d94a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87af25b3941b5" /><Relationship Type="http://schemas.openxmlformats.org/officeDocument/2006/relationships/slide" Target="/ppt/slides/slide1.xml" Id="R6a7fc2fffe85459f" /><Relationship Type="http://schemas.openxmlformats.org/officeDocument/2006/relationships/slide" Target="/ppt/slides/slide2.xml" Id="R9b1b1fa684984a32" /><Relationship Type="http://schemas.openxmlformats.org/officeDocument/2006/relationships/slide" Target="/ppt/slides/slide3.xml" Id="Rd459db8e699745fe" /><Relationship Type="http://schemas.openxmlformats.org/officeDocument/2006/relationships/slide" Target="/ppt/slides/slide4.xml" Id="Redd81d5b8c5e4d62" /><Relationship Type="http://schemas.openxmlformats.org/officeDocument/2006/relationships/slide" Target="/ppt/slides/slide5.xml" Id="Rbd8fa529076d40be" /><Relationship Type="http://schemas.openxmlformats.org/officeDocument/2006/relationships/slide" Target="/ppt/slides/slide6.xml" Id="R4850dc9475194f20" /><Relationship Type="http://schemas.openxmlformats.org/officeDocument/2006/relationships/slide" Target="/ppt/slides/slide7.xml" Id="R3971ab58b8d94a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4a6ff0aa849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841d677154514" /><Relationship Type="http://schemas.openxmlformats.org/officeDocument/2006/relationships/theme" Target="/ppt/slideMasters/theme/theme1.xml" Id="R1f3347fe2b7f47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5841d6771545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7dd5d1fb94f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e849d9797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850c96e9c4f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d8fbba59e46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042573c814d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e0196236943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6ca04c5a944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BAKKEHAUG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BAKKEHAUG EIENDOM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1 856 269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6 916 793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26 549 521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30 885 793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BAKKEHAUG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TERJE BAKKEHAUG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HARRY BAKKEHAUG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morten@bakkehaugbil.no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966 075 740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 EIENDOM AS</a:t>
            </a:r>
          </a:p>
        </p:txBody>
      </p:sp>
    </p:spTree>
  </p:cSld>
  <p:clrMapOvr>
    <a:masterClrMapping xmlns:a="http://schemas.openxmlformats.org/drawingml/2006/main"/>
  </p:clrMapOvr>
</p:sld>
</file>