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4809d1366a4d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6e6dc598d94913"/>
  </p:sldMasterIdLst>
  <p:sldIdLst>
    <p:sldId xmlns:r="http://schemas.openxmlformats.org/officeDocument/2006/relationships" id="256" r:id="R5cd7dd38403f4484"/>
    <p:sldId xmlns:r="http://schemas.openxmlformats.org/officeDocument/2006/relationships" id="257" r:id="R62bd6d3bcee64166"/>
    <p:sldId xmlns:r="http://schemas.openxmlformats.org/officeDocument/2006/relationships" id="258" r:id="R4c5f19998aab4b6e"/>
    <p:sldId xmlns:r="http://schemas.openxmlformats.org/officeDocument/2006/relationships" id="259" r:id="R68bb0ab0c10a42e5"/>
    <p:sldId xmlns:r="http://schemas.openxmlformats.org/officeDocument/2006/relationships" id="260" r:id="Rbdabecd98dfa4eba"/>
    <p:sldId xmlns:r="http://schemas.openxmlformats.org/officeDocument/2006/relationships" id="261" r:id="Rde7d38678cb74995"/>
    <p:sldId xmlns:r="http://schemas.openxmlformats.org/officeDocument/2006/relationships" id="262" r:id="Rf2b5011122ea46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e6dc598d94913" /><Relationship Type="http://schemas.openxmlformats.org/officeDocument/2006/relationships/slide" Target="/ppt/slides/slide1.xml" Id="R5cd7dd38403f4484" /><Relationship Type="http://schemas.openxmlformats.org/officeDocument/2006/relationships/slide" Target="/ppt/slides/slide2.xml" Id="R62bd6d3bcee64166" /><Relationship Type="http://schemas.openxmlformats.org/officeDocument/2006/relationships/slide" Target="/ppt/slides/slide3.xml" Id="R4c5f19998aab4b6e" /><Relationship Type="http://schemas.openxmlformats.org/officeDocument/2006/relationships/slide" Target="/ppt/slides/slide4.xml" Id="R68bb0ab0c10a42e5" /><Relationship Type="http://schemas.openxmlformats.org/officeDocument/2006/relationships/slide" Target="/ppt/slides/slide5.xml" Id="Rbdabecd98dfa4eba" /><Relationship Type="http://schemas.openxmlformats.org/officeDocument/2006/relationships/slide" Target="/ppt/slides/slide6.xml" Id="Rde7d38678cb74995" /><Relationship Type="http://schemas.openxmlformats.org/officeDocument/2006/relationships/slide" Target="/ppt/slides/slide7.xml" Id="Rf2b5011122ea46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f554bb3a742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26a93ccc04f95" /><Relationship Type="http://schemas.openxmlformats.org/officeDocument/2006/relationships/theme" Target="/ppt/slideMasters/theme/theme1.xml" Id="R2ad6c6da94cc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c26a93ccc0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e1c60c46847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6d1fe7ea94f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5ac9467e945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838a4cd1a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e9c03ba84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939e549114e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f7eb4a2974b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TRONSLIEN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TRONSLIEN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39 017 084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1 581 350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1 507 440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16 550 115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26 269 916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PESICA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TRONSLIEN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Verkseier Furulunds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91 19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post@tronslien.no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966 026 294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TRONSLIEN AS</a:t>
            </a:r>
          </a:p>
        </p:txBody>
      </p:sp>
    </p:spTree>
  </p:cSld>
  <p:clrMapOvr>
    <a:masterClrMapping xmlns:a="http://schemas.openxmlformats.org/drawingml/2006/main"/>
  </p:clrMapOvr>
</p:sld>
</file>