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ed026b21084c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faf1f19ca74e46"/>
  </p:sldMasterIdLst>
  <p:sldIdLst>
    <p:sldId xmlns:r="http://schemas.openxmlformats.org/officeDocument/2006/relationships" id="256" r:id="R82486f56d1534815"/>
    <p:sldId xmlns:r="http://schemas.openxmlformats.org/officeDocument/2006/relationships" id="257" r:id="R298a29e3511641db"/>
    <p:sldId xmlns:r="http://schemas.openxmlformats.org/officeDocument/2006/relationships" id="258" r:id="R32bc2b3bdb7d4d80"/>
    <p:sldId xmlns:r="http://schemas.openxmlformats.org/officeDocument/2006/relationships" id="259" r:id="Rda3d1721228c43f2"/>
    <p:sldId xmlns:r="http://schemas.openxmlformats.org/officeDocument/2006/relationships" id="260" r:id="Rc997013796e345e7"/>
    <p:sldId xmlns:r="http://schemas.openxmlformats.org/officeDocument/2006/relationships" id="261" r:id="R84313bad3b3b4e2a"/>
    <p:sldId xmlns:r="http://schemas.openxmlformats.org/officeDocument/2006/relationships" id="262" r:id="R01a6c900c5ee49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faf1f19ca74e46" /><Relationship Type="http://schemas.openxmlformats.org/officeDocument/2006/relationships/slide" Target="/ppt/slides/slide1.xml" Id="R82486f56d1534815" /><Relationship Type="http://schemas.openxmlformats.org/officeDocument/2006/relationships/slide" Target="/ppt/slides/slide2.xml" Id="R298a29e3511641db" /><Relationship Type="http://schemas.openxmlformats.org/officeDocument/2006/relationships/slide" Target="/ppt/slides/slide3.xml" Id="R32bc2b3bdb7d4d80" /><Relationship Type="http://schemas.openxmlformats.org/officeDocument/2006/relationships/slide" Target="/ppt/slides/slide4.xml" Id="Rda3d1721228c43f2" /><Relationship Type="http://schemas.openxmlformats.org/officeDocument/2006/relationships/slide" Target="/ppt/slides/slide5.xml" Id="Rc997013796e345e7" /><Relationship Type="http://schemas.openxmlformats.org/officeDocument/2006/relationships/slide" Target="/ppt/slides/slide6.xml" Id="R84313bad3b3b4e2a" /><Relationship Type="http://schemas.openxmlformats.org/officeDocument/2006/relationships/slide" Target="/ppt/slides/slide7.xml" Id="R01a6c900c5ee49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980b8ab5014d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91c01024154442" /><Relationship Type="http://schemas.openxmlformats.org/officeDocument/2006/relationships/theme" Target="/ppt/slideMasters/theme/theme1.xml" Id="R472842eb844543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91c010241544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76c6c11a3e48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d90eeaa5044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092df19c1e41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0ef3ba24fe42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1eeac460fa4e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8cf577821749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12ffbfc6634a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OLA FISKETJØN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 FISKETJØN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 FISKETJØN AS ble etablert [år] og holder til i Suldalsosen.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 FISKETJØN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 FISKETJØN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 FISKETJØN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8 675 027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443 257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437 283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7 165 696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8 864 222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 FISKETJØN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FISKETJØN DAG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FISKETJØN LARS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FISKETJØN NILS O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FISKETJØN SOLVEIG N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 FISKETJØN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Olasmoen, Suldalsvegen 1574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4237 Suldalsosen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79 91 86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of.as@suldal.com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966 024 607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 FISKETJØN AS</a:t>
            </a:r>
          </a:p>
        </p:txBody>
      </p:sp>
    </p:spTree>
  </p:cSld>
  <p:clrMapOvr>
    <a:masterClrMapping xmlns:a="http://schemas.openxmlformats.org/drawingml/2006/main"/>
  </p:clrMapOvr>
</p:sld>
</file>