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c827bd3b994f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da797ae76240bc"/>
  </p:sldMasterIdLst>
  <p:sldIdLst>
    <p:sldId xmlns:r="http://schemas.openxmlformats.org/officeDocument/2006/relationships" id="256" r:id="Rba1ccfeaaaed4efb"/>
    <p:sldId xmlns:r="http://schemas.openxmlformats.org/officeDocument/2006/relationships" id="257" r:id="Rf3d7197d7351426b"/>
    <p:sldId xmlns:r="http://schemas.openxmlformats.org/officeDocument/2006/relationships" id="258" r:id="R1bd38c48a71e4bb8"/>
    <p:sldId xmlns:r="http://schemas.openxmlformats.org/officeDocument/2006/relationships" id="259" r:id="Rfedf373c95c74132"/>
    <p:sldId xmlns:r="http://schemas.openxmlformats.org/officeDocument/2006/relationships" id="260" r:id="Rbf525d2416504946"/>
    <p:sldId xmlns:r="http://schemas.openxmlformats.org/officeDocument/2006/relationships" id="261" r:id="Rb7ea3c08cf9e4944"/>
    <p:sldId xmlns:r="http://schemas.openxmlformats.org/officeDocument/2006/relationships" id="262" r:id="Redbe934489fe40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da797ae76240bc" /><Relationship Type="http://schemas.openxmlformats.org/officeDocument/2006/relationships/slide" Target="/ppt/slides/slide1.xml" Id="Rba1ccfeaaaed4efb" /><Relationship Type="http://schemas.openxmlformats.org/officeDocument/2006/relationships/slide" Target="/ppt/slides/slide2.xml" Id="Rf3d7197d7351426b" /><Relationship Type="http://schemas.openxmlformats.org/officeDocument/2006/relationships/slide" Target="/ppt/slides/slide3.xml" Id="R1bd38c48a71e4bb8" /><Relationship Type="http://schemas.openxmlformats.org/officeDocument/2006/relationships/slide" Target="/ppt/slides/slide4.xml" Id="Rfedf373c95c74132" /><Relationship Type="http://schemas.openxmlformats.org/officeDocument/2006/relationships/slide" Target="/ppt/slides/slide5.xml" Id="Rbf525d2416504946" /><Relationship Type="http://schemas.openxmlformats.org/officeDocument/2006/relationships/slide" Target="/ppt/slides/slide6.xml" Id="Rb7ea3c08cf9e4944" /><Relationship Type="http://schemas.openxmlformats.org/officeDocument/2006/relationships/slide" Target="/ppt/slides/slide7.xml" Id="Redbe934489fe40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cfd3ab054c45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9b55b1eab4f4a" /><Relationship Type="http://schemas.openxmlformats.org/officeDocument/2006/relationships/theme" Target="/ppt/slideMasters/theme/theme1.xml" Id="Rfa488e83f5f442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c9b55b1eab4f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94fda542647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7c37d1d9144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5d466417f42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2418c67b34c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96aa4661744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a0fa790a64a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55d5dfa2540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 FISKETJØN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FISKETJØN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FISKETJØN AS ble etablert [år] og holder til i Suldalsosen.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FISKETJØN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FISKETJØN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FISKETJØN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8 675 027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443 257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437 283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7 165 696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8 864 222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FISKETJØN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FISKETJØN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FISKETJØN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FISKETJØN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SOLVEIG FISKETJØN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FISKETJØN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Olasmoen, Suldalsvegen 1574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4237 Suldalsosen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79 91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of.as@suldal.com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966 024 607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FISKETJØN AS</a:t>
            </a:r>
          </a:p>
        </p:txBody>
      </p:sp>
    </p:spTree>
  </p:cSld>
  <p:clrMapOvr>
    <a:masterClrMapping xmlns:a="http://schemas.openxmlformats.org/drawingml/2006/main"/>
  </p:clrMapOvr>
</p:sld>
</file>