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39f72a9bd141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af6fa8a7174061"/>
  </p:sldMasterIdLst>
  <p:sldIdLst>
    <p:sldId xmlns:r="http://schemas.openxmlformats.org/officeDocument/2006/relationships" id="256" r:id="R698c3ebe0a97442a"/>
    <p:sldId xmlns:r="http://schemas.openxmlformats.org/officeDocument/2006/relationships" id="257" r:id="Rcf0113e1b99640fc"/>
    <p:sldId xmlns:r="http://schemas.openxmlformats.org/officeDocument/2006/relationships" id="258" r:id="R45c9606979f44e90"/>
    <p:sldId xmlns:r="http://schemas.openxmlformats.org/officeDocument/2006/relationships" id="259" r:id="R4570be95ab9d4a27"/>
    <p:sldId xmlns:r="http://schemas.openxmlformats.org/officeDocument/2006/relationships" id="260" r:id="Rf38bb89f76764ac9"/>
    <p:sldId xmlns:r="http://schemas.openxmlformats.org/officeDocument/2006/relationships" id="261" r:id="R2fb92a9e11ac47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af6fa8a7174061" /><Relationship Type="http://schemas.openxmlformats.org/officeDocument/2006/relationships/slide" Target="/ppt/slides/slide1.xml" Id="R698c3ebe0a97442a" /><Relationship Type="http://schemas.openxmlformats.org/officeDocument/2006/relationships/slide" Target="/ppt/slides/slide2.xml" Id="Rcf0113e1b99640fc" /><Relationship Type="http://schemas.openxmlformats.org/officeDocument/2006/relationships/slide" Target="/ppt/slides/slide3.xml" Id="R45c9606979f44e90" /><Relationship Type="http://schemas.openxmlformats.org/officeDocument/2006/relationships/slide" Target="/ppt/slides/slide4.xml" Id="R4570be95ab9d4a27" /><Relationship Type="http://schemas.openxmlformats.org/officeDocument/2006/relationships/slide" Target="/ppt/slides/slide5.xml" Id="Rf38bb89f76764ac9" /><Relationship Type="http://schemas.openxmlformats.org/officeDocument/2006/relationships/slide" Target="/ppt/slides/slide6.xml" Id="R2fb92a9e11ac47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e498f943a845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ecde65a294243" /><Relationship Type="http://schemas.openxmlformats.org/officeDocument/2006/relationships/theme" Target="/ppt/slideMasters/theme/theme1.xml" Id="R81db9ec0f94f4d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7ecde65a2942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2011071d040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6c0b0631244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c567f953245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b5200234443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de41b40f145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7fd6ff78c49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 FISKETJØN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FISKETJØN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FISKETJØN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FISKETJØN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FISKETJØN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FISKETJØN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Olasmoen, Suldalsvegen 1574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4237 Suldalsosen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79 91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of.as@suldal.com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966 024 607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FISKETJØN AS</a:t>
            </a:r>
          </a:p>
        </p:txBody>
      </p:sp>
    </p:spTree>
  </p:cSld>
  <p:clrMapOvr>
    <a:masterClrMapping xmlns:a="http://schemas.openxmlformats.org/drawingml/2006/main"/>
  </p:clrMapOvr>
</p:sld>
</file>