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965daf76824d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6bce15b0184185"/>
  </p:sldMasterIdLst>
  <p:sldIdLst>
    <p:sldId xmlns:r="http://schemas.openxmlformats.org/officeDocument/2006/relationships" id="256" r:id="Re1a175c31fb64d06"/>
    <p:sldId xmlns:r="http://schemas.openxmlformats.org/officeDocument/2006/relationships" id="257" r:id="R59e04587cacc4032"/>
    <p:sldId xmlns:r="http://schemas.openxmlformats.org/officeDocument/2006/relationships" id="258" r:id="Rb7b1e6f6a1364a2d"/>
    <p:sldId xmlns:r="http://schemas.openxmlformats.org/officeDocument/2006/relationships" id="259" r:id="Re963b918fc174a0f"/>
    <p:sldId xmlns:r="http://schemas.openxmlformats.org/officeDocument/2006/relationships" id="260" r:id="R50f04dee2abd4c40"/>
    <p:sldId xmlns:r="http://schemas.openxmlformats.org/officeDocument/2006/relationships" id="261" r:id="R9c330562c375400b"/>
    <p:sldId xmlns:r="http://schemas.openxmlformats.org/officeDocument/2006/relationships" id="262" r:id="Redbfd3d7dad4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bce15b0184185" /><Relationship Type="http://schemas.openxmlformats.org/officeDocument/2006/relationships/slide" Target="/ppt/slides/slide1.xml" Id="Re1a175c31fb64d06" /><Relationship Type="http://schemas.openxmlformats.org/officeDocument/2006/relationships/slide" Target="/ppt/slides/slide2.xml" Id="R59e04587cacc4032" /><Relationship Type="http://schemas.openxmlformats.org/officeDocument/2006/relationships/slide" Target="/ppt/slides/slide3.xml" Id="Rb7b1e6f6a1364a2d" /><Relationship Type="http://schemas.openxmlformats.org/officeDocument/2006/relationships/slide" Target="/ppt/slides/slide4.xml" Id="Re963b918fc174a0f" /><Relationship Type="http://schemas.openxmlformats.org/officeDocument/2006/relationships/slide" Target="/ppt/slides/slide5.xml" Id="R50f04dee2abd4c40" /><Relationship Type="http://schemas.openxmlformats.org/officeDocument/2006/relationships/slide" Target="/ppt/slides/slide6.xml" Id="R9c330562c375400b" /><Relationship Type="http://schemas.openxmlformats.org/officeDocument/2006/relationships/slide" Target="/ppt/slides/slide7.xml" Id="Redbfd3d7dad4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267f7c43d4b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f9f708ff54b59" /><Relationship Type="http://schemas.openxmlformats.org/officeDocument/2006/relationships/theme" Target="/ppt/slideMasters/theme/theme1.xml" Id="Rbf61773779694a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0f9f708ff54b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f34734811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12923708744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18494096f44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06398a5f24e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18966860e4e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f53c94ed045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64813e7ce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GEIRANGER HOTELLDRIFT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GEIRANGER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GEIRANGER HOTELLDRIFT AS ble etablert [år] og holder til i Geiranger.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GEIRANGER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GEIRANGER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GEIRANGER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40 878 803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−4 102 998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−11 285 836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5 438 156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GEIRANGER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HAVILA HOTELS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GEIRANGER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Geirangervegen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6216 Geiranger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26 30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booking@hotel-geiranger.no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965 846 271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GEIRANGER HOTELLDRIFT AS</a:t>
            </a:r>
          </a:p>
        </p:txBody>
      </p:sp>
    </p:spTree>
  </p:cSld>
  <p:clrMapOvr>
    <a:masterClrMapping xmlns:a="http://schemas.openxmlformats.org/drawingml/2006/main"/>
  </p:clrMapOvr>
</p:sld>
</file>