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3859f5659d4c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ea083c7f094eb3"/>
  </p:sldMasterIdLst>
  <p:sldIdLst>
    <p:sldId xmlns:r="http://schemas.openxmlformats.org/officeDocument/2006/relationships" id="256" r:id="Rfd08441fa32f42bf"/>
    <p:sldId xmlns:r="http://schemas.openxmlformats.org/officeDocument/2006/relationships" id="257" r:id="R9dbe83628e6642c3"/>
    <p:sldId xmlns:r="http://schemas.openxmlformats.org/officeDocument/2006/relationships" id="258" r:id="R8ba991b6406c4f25"/>
    <p:sldId xmlns:r="http://schemas.openxmlformats.org/officeDocument/2006/relationships" id="259" r:id="R04a5207791f44743"/>
    <p:sldId xmlns:r="http://schemas.openxmlformats.org/officeDocument/2006/relationships" id="260" r:id="Rfbcbdffa655e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a083c7f094eb3" /><Relationship Type="http://schemas.openxmlformats.org/officeDocument/2006/relationships/slide" Target="/ppt/slides/slide1.xml" Id="Rfd08441fa32f42bf" /><Relationship Type="http://schemas.openxmlformats.org/officeDocument/2006/relationships/slide" Target="/ppt/slides/slide2.xml" Id="R9dbe83628e6642c3" /><Relationship Type="http://schemas.openxmlformats.org/officeDocument/2006/relationships/slide" Target="/ppt/slides/slide3.xml" Id="R8ba991b6406c4f25" /><Relationship Type="http://schemas.openxmlformats.org/officeDocument/2006/relationships/slide" Target="/ppt/slides/slide4.xml" Id="R04a5207791f44743" /><Relationship Type="http://schemas.openxmlformats.org/officeDocument/2006/relationships/slide" Target="/ppt/slides/slide5.xml" Id="Rfbcbdffa655e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f21abf04a42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943646f0e457e" /><Relationship Type="http://schemas.openxmlformats.org/officeDocument/2006/relationships/theme" Target="/ppt/slideMasters/theme/theme1.xml" Id="R4a22947ac26b4e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f943646f0e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314c6360b49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d82960808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90a05907441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95e3914b34b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a9f16193b46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REKSTAD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REKSTAD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965 840 508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REKSTAD AS</a:t>
            </a:r>
          </a:p>
        </p:txBody>
      </p:sp>
    </p:spTree>
  </p:cSld>
  <p:clrMapOvr>
    <a:masterClrMapping xmlns:a="http://schemas.openxmlformats.org/drawingml/2006/main"/>
  </p:clrMapOvr>
</p:sld>
</file>