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ebe7fa17cf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da4b51f28b4b82"/>
  </p:sldMasterIdLst>
  <p:sldIdLst>
    <p:sldId xmlns:r="http://schemas.openxmlformats.org/officeDocument/2006/relationships" id="256" r:id="Rac78c8e9bbd74a26"/>
    <p:sldId xmlns:r="http://schemas.openxmlformats.org/officeDocument/2006/relationships" id="257" r:id="R5e6daf16c1ba45ad"/>
    <p:sldId xmlns:r="http://schemas.openxmlformats.org/officeDocument/2006/relationships" id="258" r:id="R636e39f44dec451c"/>
    <p:sldId xmlns:r="http://schemas.openxmlformats.org/officeDocument/2006/relationships" id="259" r:id="R36b4714f37014f1f"/>
    <p:sldId xmlns:r="http://schemas.openxmlformats.org/officeDocument/2006/relationships" id="260" r:id="R444ade3ce5c341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da4b51f28b4b82" /><Relationship Type="http://schemas.openxmlformats.org/officeDocument/2006/relationships/slide" Target="/ppt/slides/slide1.xml" Id="Rac78c8e9bbd74a26" /><Relationship Type="http://schemas.openxmlformats.org/officeDocument/2006/relationships/slide" Target="/ppt/slides/slide2.xml" Id="R5e6daf16c1ba45ad" /><Relationship Type="http://schemas.openxmlformats.org/officeDocument/2006/relationships/slide" Target="/ppt/slides/slide3.xml" Id="R636e39f44dec451c" /><Relationship Type="http://schemas.openxmlformats.org/officeDocument/2006/relationships/slide" Target="/ppt/slides/slide4.xml" Id="R36b4714f37014f1f" /><Relationship Type="http://schemas.openxmlformats.org/officeDocument/2006/relationships/slide" Target="/ppt/slides/slide5.xml" Id="R444ade3ce5c341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cb07e520048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3591c1a984a75" /><Relationship Type="http://schemas.openxmlformats.org/officeDocument/2006/relationships/theme" Target="/ppt/slideMasters/theme/theme1.xml" Id="Rab01ab72c8f240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53591c1a98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d38a07a2842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b209d5b2544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e33f7704241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83a6e6eaf4f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b26b0880445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MOKADO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MOKADO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965 825 835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MOKADO AS</a:t>
            </a:r>
          </a:p>
        </p:txBody>
      </p:sp>
    </p:spTree>
  </p:cSld>
  <p:clrMapOvr>
    <a:masterClrMapping xmlns:a="http://schemas.openxmlformats.org/drawingml/2006/main"/>
  </p:clrMapOvr>
</p:sld>
</file>