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cf625e75f642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2ba4ac9dc42c9"/>
  </p:sldMasterIdLst>
  <p:sldIdLst>
    <p:sldId xmlns:r="http://schemas.openxmlformats.org/officeDocument/2006/relationships" id="256" r:id="R18e64d393e244497"/>
    <p:sldId xmlns:r="http://schemas.openxmlformats.org/officeDocument/2006/relationships" id="257" r:id="Re14ad224cf09445f"/>
    <p:sldId xmlns:r="http://schemas.openxmlformats.org/officeDocument/2006/relationships" id="258" r:id="Raababf2b830f4972"/>
    <p:sldId xmlns:r="http://schemas.openxmlformats.org/officeDocument/2006/relationships" id="259" r:id="Rc7ae058b8d984e14"/>
    <p:sldId xmlns:r="http://schemas.openxmlformats.org/officeDocument/2006/relationships" id="260" r:id="R23aaec03790f4d4d"/>
    <p:sldId xmlns:r="http://schemas.openxmlformats.org/officeDocument/2006/relationships" id="261" r:id="R0e6a13e618284348"/>
    <p:sldId xmlns:r="http://schemas.openxmlformats.org/officeDocument/2006/relationships" id="262" r:id="Rec0d9445a8534e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2ba4ac9dc42c9" /><Relationship Type="http://schemas.openxmlformats.org/officeDocument/2006/relationships/slide" Target="/ppt/slides/slide1.xml" Id="R18e64d393e244497" /><Relationship Type="http://schemas.openxmlformats.org/officeDocument/2006/relationships/slide" Target="/ppt/slides/slide2.xml" Id="Re14ad224cf09445f" /><Relationship Type="http://schemas.openxmlformats.org/officeDocument/2006/relationships/slide" Target="/ppt/slides/slide3.xml" Id="Raababf2b830f4972" /><Relationship Type="http://schemas.openxmlformats.org/officeDocument/2006/relationships/slide" Target="/ppt/slides/slide4.xml" Id="Rc7ae058b8d984e14" /><Relationship Type="http://schemas.openxmlformats.org/officeDocument/2006/relationships/slide" Target="/ppt/slides/slide5.xml" Id="R23aaec03790f4d4d" /><Relationship Type="http://schemas.openxmlformats.org/officeDocument/2006/relationships/slide" Target="/ppt/slides/slide6.xml" Id="R0e6a13e618284348" /><Relationship Type="http://schemas.openxmlformats.org/officeDocument/2006/relationships/slide" Target="/ppt/slides/slide7.xml" Id="Rec0d9445a8534e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75cf32412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01700c2984eb4" /><Relationship Type="http://schemas.openxmlformats.org/officeDocument/2006/relationships/theme" Target="/ppt/slideMasters/theme/theme1.xml" Id="Rc9b9d4e70028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01700c298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f5e7c4f69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f652eb768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433d4db60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db5e06b34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d3cdeeea542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adddd2d4f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bb7208e1f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USTEKVEIKJA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USTEKVEIKJA ENERGI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619 026 000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138 450 000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246 565 000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USTEKVEIKJA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okonomi@ustekveikja.no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www.ustekveikja.no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965 809 090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USTEKVEIKJA ENERGI AS</a:t>
            </a:r>
          </a:p>
        </p:txBody>
      </p:sp>
    </p:spTree>
  </p:cSld>
  <p:clrMapOvr>
    <a:masterClrMapping xmlns:a="http://schemas.openxmlformats.org/drawingml/2006/main"/>
  </p:clrMapOvr>
</p:sld>
</file>