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e020098ae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aa34de42748af"/>
  </p:sldMasterIdLst>
  <p:sldIdLst>
    <p:sldId xmlns:r="http://schemas.openxmlformats.org/officeDocument/2006/relationships" id="256" r:id="R56f9f4f588db44b4"/>
    <p:sldId xmlns:r="http://schemas.openxmlformats.org/officeDocument/2006/relationships" id="257" r:id="R08eeead13ee64867"/>
    <p:sldId xmlns:r="http://schemas.openxmlformats.org/officeDocument/2006/relationships" id="258" r:id="Rce3307312db340db"/>
    <p:sldId xmlns:r="http://schemas.openxmlformats.org/officeDocument/2006/relationships" id="259" r:id="R8d0693f929e545ab"/>
    <p:sldId xmlns:r="http://schemas.openxmlformats.org/officeDocument/2006/relationships" id="260" r:id="R356e070ee67e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aa34de42748af" /><Relationship Type="http://schemas.openxmlformats.org/officeDocument/2006/relationships/slide" Target="/ppt/slides/slide1.xml" Id="R56f9f4f588db44b4" /><Relationship Type="http://schemas.openxmlformats.org/officeDocument/2006/relationships/slide" Target="/ppt/slides/slide2.xml" Id="R08eeead13ee64867" /><Relationship Type="http://schemas.openxmlformats.org/officeDocument/2006/relationships/slide" Target="/ppt/slides/slide3.xml" Id="Rce3307312db340db" /><Relationship Type="http://schemas.openxmlformats.org/officeDocument/2006/relationships/slide" Target="/ppt/slides/slide4.xml" Id="R8d0693f929e545ab" /><Relationship Type="http://schemas.openxmlformats.org/officeDocument/2006/relationships/slide" Target="/ppt/slides/slide5.xml" Id="R356e070ee67e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7ed73a10a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ccf51dbac4fa8" /><Relationship Type="http://schemas.openxmlformats.org/officeDocument/2006/relationships/theme" Target="/ppt/slideMasters/theme/theme1.xml" Id="Rfa48c338201f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ccf51dbac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53567157e4f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cfe6f597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9894b6924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8cb9c9978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89e49f91f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RESTAURANTDRIFT HORTEN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RESTAURANTDRIFT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RESTAURANTDRIFT HORTEN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RESTAURANTDRIFT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RESTAURANTDRIFT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RESTAURANTDRIFT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965 787 402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RESTAURANTDRIFT HORTEN AS</a:t>
            </a:r>
          </a:p>
        </p:txBody>
      </p:sp>
    </p:spTree>
  </p:cSld>
  <p:clrMapOvr>
    <a:masterClrMapping xmlns:a="http://schemas.openxmlformats.org/drawingml/2006/main"/>
  </p:clrMapOvr>
</p:sld>
</file>