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b1e89f1d646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a5796e352f4027"/>
  </p:sldMasterIdLst>
  <p:sldIdLst>
    <p:sldId xmlns:r="http://schemas.openxmlformats.org/officeDocument/2006/relationships" id="256" r:id="Rdf40dbd28345480c"/>
    <p:sldId xmlns:r="http://schemas.openxmlformats.org/officeDocument/2006/relationships" id="257" r:id="R29f6d837db1e44c2"/>
    <p:sldId xmlns:r="http://schemas.openxmlformats.org/officeDocument/2006/relationships" id="258" r:id="Re89170e15d6e422f"/>
    <p:sldId xmlns:r="http://schemas.openxmlformats.org/officeDocument/2006/relationships" id="259" r:id="R10b4aae742b34d45"/>
    <p:sldId xmlns:r="http://schemas.openxmlformats.org/officeDocument/2006/relationships" id="260" r:id="Re979ee79d25b4d5d"/>
    <p:sldId xmlns:r="http://schemas.openxmlformats.org/officeDocument/2006/relationships" id="261" r:id="Rbb18dd2448f54965"/>
    <p:sldId xmlns:r="http://schemas.openxmlformats.org/officeDocument/2006/relationships" id="262" r:id="R03bccea73ec8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5796e352f4027" /><Relationship Type="http://schemas.openxmlformats.org/officeDocument/2006/relationships/slide" Target="/ppt/slides/slide1.xml" Id="Rdf40dbd28345480c" /><Relationship Type="http://schemas.openxmlformats.org/officeDocument/2006/relationships/slide" Target="/ppt/slides/slide2.xml" Id="R29f6d837db1e44c2" /><Relationship Type="http://schemas.openxmlformats.org/officeDocument/2006/relationships/slide" Target="/ppt/slides/slide3.xml" Id="Re89170e15d6e422f" /><Relationship Type="http://schemas.openxmlformats.org/officeDocument/2006/relationships/slide" Target="/ppt/slides/slide4.xml" Id="R10b4aae742b34d45" /><Relationship Type="http://schemas.openxmlformats.org/officeDocument/2006/relationships/slide" Target="/ppt/slides/slide5.xml" Id="Re979ee79d25b4d5d" /><Relationship Type="http://schemas.openxmlformats.org/officeDocument/2006/relationships/slide" Target="/ppt/slides/slide6.xml" Id="Rbb18dd2448f54965" /><Relationship Type="http://schemas.openxmlformats.org/officeDocument/2006/relationships/slide" Target="/ppt/slides/slide7.xml" Id="R03bccea73ec8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b0fbf0d42b44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52f11ce954937" /><Relationship Type="http://schemas.openxmlformats.org/officeDocument/2006/relationships/theme" Target="/ppt/slideMasters/theme/theme1.xml" Id="R305224f18f0f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352f11ce9549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7dfbd03e744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1111cd14448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73a7c7f9e45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7616eb9f7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01b4cb73948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f8cee0e1f4e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4a41091b6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KLASVOLL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KLASVOLL EIENDOM AS ble etablert [år] og holder til i Sørkjosen.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1 912 129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3 613 475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JAN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Hovedvegen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9152 Sørkjosen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76 78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965 770 534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KLASVOLL EIENDOM AS</a:t>
            </a:r>
          </a:p>
        </p:txBody>
      </p:sp>
    </p:spTree>
  </p:cSld>
  <p:clrMapOvr>
    <a:masterClrMapping xmlns:a="http://schemas.openxmlformats.org/drawingml/2006/main"/>
  </p:clrMapOvr>
</p:sld>
</file>