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e3237aef3a4e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de3f1863d34cf9"/>
  </p:sldMasterIdLst>
  <p:sldIdLst>
    <p:sldId xmlns:r="http://schemas.openxmlformats.org/officeDocument/2006/relationships" id="256" r:id="R05859859b89d4603"/>
    <p:sldId xmlns:r="http://schemas.openxmlformats.org/officeDocument/2006/relationships" id="257" r:id="Rb1d20c04556346f9"/>
    <p:sldId xmlns:r="http://schemas.openxmlformats.org/officeDocument/2006/relationships" id="258" r:id="R81ee25bb61714ee7"/>
    <p:sldId xmlns:r="http://schemas.openxmlformats.org/officeDocument/2006/relationships" id="259" r:id="Rb1f970d545f84a40"/>
    <p:sldId xmlns:r="http://schemas.openxmlformats.org/officeDocument/2006/relationships" id="260" r:id="R1c105a172c604407"/>
    <p:sldId xmlns:r="http://schemas.openxmlformats.org/officeDocument/2006/relationships" id="261" r:id="Rcf6c796d35bd42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de3f1863d34cf9" /><Relationship Type="http://schemas.openxmlformats.org/officeDocument/2006/relationships/slide" Target="/ppt/slides/slide1.xml" Id="R05859859b89d4603" /><Relationship Type="http://schemas.openxmlformats.org/officeDocument/2006/relationships/slide" Target="/ppt/slides/slide2.xml" Id="Rb1d20c04556346f9" /><Relationship Type="http://schemas.openxmlformats.org/officeDocument/2006/relationships/slide" Target="/ppt/slides/slide3.xml" Id="R81ee25bb61714ee7" /><Relationship Type="http://schemas.openxmlformats.org/officeDocument/2006/relationships/slide" Target="/ppt/slides/slide4.xml" Id="Rb1f970d545f84a40" /><Relationship Type="http://schemas.openxmlformats.org/officeDocument/2006/relationships/slide" Target="/ppt/slides/slide5.xml" Id="R1c105a172c604407" /><Relationship Type="http://schemas.openxmlformats.org/officeDocument/2006/relationships/slide" Target="/ppt/slides/slide6.xml" Id="Rcf6c796d35bd42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a4095450444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a19c8027d4d9f" /><Relationship Type="http://schemas.openxmlformats.org/officeDocument/2006/relationships/theme" Target="/ppt/slideMasters/theme/theme1.xml" Id="R7f598f08b71945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fa19c8027d4d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2ed59d8b94c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34cdd68ba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10ff9f58c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64c820b494b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ae736ee074c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36a0a2e2043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MESTERBYGG HALDEN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HALDEN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MESTERBYGG HALDEN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HALDEN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HALDEN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HALDEN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 AKTIVA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HALDEN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R A 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85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thorgeir@mesterbygg-halden.no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965 764 933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HALDEN AS</a:t>
            </a:r>
          </a:p>
        </p:txBody>
      </p:sp>
    </p:spTree>
  </p:cSld>
  <p:clrMapOvr>
    <a:masterClrMapping xmlns:a="http://schemas.openxmlformats.org/drawingml/2006/main"/>
  </p:clrMapOvr>
</p:sld>
</file>