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ecfb50d62446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3041d960a6415e"/>
  </p:sldMasterIdLst>
  <p:sldIdLst>
    <p:sldId xmlns:r="http://schemas.openxmlformats.org/officeDocument/2006/relationships" id="256" r:id="Ra6c7c7bdc934446e"/>
    <p:sldId xmlns:r="http://schemas.openxmlformats.org/officeDocument/2006/relationships" id="257" r:id="R87094ce541af442a"/>
    <p:sldId xmlns:r="http://schemas.openxmlformats.org/officeDocument/2006/relationships" id="258" r:id="R7a40878ebb954120"/>
    <p:sldId xmlns:r="http://schemas.openxmlformats.org/officeDocument/2006/relationships" id="259" r:id="R6ee59a3e950f46a6"/>
    <p:sldId xmlns:r="http://schemas.openxmlformats.org/officeDocument/2006/relationships" id="260" r:id="R2a4aa70e9a2a46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3041d960a6415e" /><Relationship Type="http://schemas.openxmlformats.org/officeDocument/2006/relationships/slide" Target="/ppt/slides/slide1.xml" Id="Ra6c7c7bdc934446e" /><Relationship Type="http://schemas.openxmlformats.org/officeDocument/2006/relationships/slide" Target="/ppt/slides/slide2.xml" Id="R87094ce541af442a" /><Relationship Type="http://schemas.openxmlformats.org/officeDocument/2006/relationships/slide" Target="/ppt/slides/slide3.xml" Id="R7a40878ebb954120" /><Relationship Type="http://schemas.openxmlformats.org/officeDocument/2006/relationships/slide" Target="/ppt/slides/slide4.xml" Id="R6ee59a3e950f46a6" /><Relationship Type="http://schemas.openxmlformats.org/officeDocument/2006/relationships/slide" Target="/ppt/slides/slide5.xml" Id="R2a4aa70e9a2a46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a441997c94e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cea9c895143b4" /><Relationship Type="http://schemas.openxmlformats.org/officeDocument/2006/relationships/theme" Target="/ppt/slideMasters/theme/theme1.xml" Id="R2c9c3430497b42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5cea9c895143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a7f1c3309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d1a5481624e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18d8547484d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202fa8f23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f54d1881e40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ROMMEN KJØTT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ROMMEN KJØTT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ROMMEN KJØTT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ROMMEN KJØTT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ROMMEN KJØTT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ROMMEN KJØTT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965 747 672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ROMMEN KJØTT AS</a:t>
            </a:r>
          </a:p>
        </p:txBody>
      </p:sp>
    </p:spTree>
  </p:cSld>
  <p:clrMapOvr>
    <a:masterClrMapping xmlns:a="http://schemas.openxmlformats.org/drawingml/2006/main"/>
  </p:clrMapOvr>
</p:sld>
</file>