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9e2feecf247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85936c05c54e04"/>
  </p:sldMasterIdLst>
  <p:sldIdLst>
    <p:sldId xmlns:r="http://schemas.openxmlformats.org/officeDocument/2006/relationships" id="256" r:id="Rebb15a4a9df64840"/>
    <p:sldId xmlns:r="http://schemas.openxmlformats.org/officeDocument/2006/relationships" id="257" r:id="R13378a930e22449e"/>
    <p:sldId xmlns:r="http://schemas.openxmlformats.org/officeDocument/2006/relationships" id="258" r:id="R1872ced9f743498e"/>
    <p:sldId xmlns:r="http://schemas.openxmlformats.org/officeDocument/2006/relationships" id="259" r:id="Rc25ccf4b341b47b8"/>
    <p:sldId xmlns:r="http://schemas.openxmlformats.org/officeDocument/2006/relationships" id="260" r:id="Red4eb9f30a894847"/>
    <p:sldId xmlns:r="http://schemas.openxmlformats.org/officeDocument/2006/relationships" id="261" r:id="R606900ad845a4cf4"/>
    <p:sldId xmlns:r="http://schemas.openxmlformats.org/officeDocument/2006/relationships" id="262" r:id="R230ce9543930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5936c05c54e04" /><Relationship Type="http://schemas.openxmlformats.org/officeDocument/2006/relationships/slide" Target="/ppt/slides/slide1.xml" Id="Rebb15a4a9df64840" /><Relationship Type="http://schemas.openxmlformats.org/officeDocument/2006/relationships/slide" Target="/ppt/slides/slide2.xml" Id="R13378a930e22449e" /><Relationship Type="http://schemas.openxmlformats.org/officeDocument/2006/relationships/slide" Target="/ppt/slides/slide3.xml" Id="R1872ced9f743498e" /><Relationship Type="http://schemas.openxmlformats.org/officeDocument/2006/relationships/slide" Target="/ppt/slides/slide4.xml" Id="Rc25ccf4b341b47b8" /><Relationship Type="http://schemas.openxmlformats.org/officeDocument/2006/relationships/slide" Target="/ppt/slides/slide5.xml" Id="Red4eb9f30a894847" /><Relationship Type="http://schemas.openxmlformats.org/officeDocument/2006/relationships/slide" Target="/ppt/slides/slide6.xml" Id="R606900ad845a4cf4" /><Relationship Type="http://schemas.openxmlformats.org/officeDocument/2006/relationships/slide" Target="/ppt/slides/slide7.xml" Id="R230ce9543930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25631a3b848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a2916198948d6" /><Relationship Type="http://schemas.openxmlformats.org/officeDocument/2006/relationships/theme" Target="/ppt/slideMasters/theme/theme1.xml" Id="Rd1c5ba83d63b46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aa29161989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ffd05be62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cfbcd5fe946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37903b7684a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8854cb71a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90fd8580644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22ebbadae4a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84a4e94024c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REGENT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−129 252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1 875 021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2 378 103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4 542 727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CHRISTER  –  49,9 %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TINA KALMO  –  49,9 %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INGUNN KALMO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Bragernes torg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83 04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965 745 807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REGENT AS</a:t>
            </a:r>
          </a:p>
        </p:txBody>
      </p:sp>
    </p:spTree>
  </p:cSld>
  <p:clrMapOvr>
    <a:masterClrMapping xmlns:a="http://schemas.openxmlformats.org/drawingml/2006/main"/>
  </p:clrMapOvr>
</p:sld>
</file>