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592fd4e82647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3779c468224e4d"/>
  </p:sldMasterIdLst>
  <p:sldIdLst>
    <p:sldId xmlns:r="http://schemas.openxmlformats.org/officeDocument/2006/relationships" id="256" r:id="R12e77cdc7d4841f4"/>
    <p:sldId xmlns:r="http://schemas.openxmlformats.org/officeDocument/2006/relationships" id="257" r:id="Rcf65776b964849cc"/>
    <p:sldId xmlns:r="http://schemas.openxmlformats.org/officeDocument/2006/relationships" id="258" r:id="Rcb9df14b69574165"/>
    <p:sldId xmlns:r="http://schemas.openxmlformats.org/officeDocument/2006/relationships" id="259" r:id="R410a652454254983"/>
    <p:sldId xmlns:r="http://schemas.openxmlformats.org/officeDocument/2006/relationships" id="260" r:id="R707398c139744212"/>
    <p:sldId xmlns:r="http://schemas.openxmlformats.org/officeDocument/2006/relationships" id="261" r:id="Rbeceff9def554052"/>
    <p:sldId xmlns:r="http://schemas.openxmlformats.org/officeDocument/2006/relationships" id="262" r:id="R72761e5b04f841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3779c468224e4d" /><Relationship Type="http://schemas.openxmlformats.org/officeDocument/2006/relationships/slide" Target="/ppt/slides/slide1.xml" Id="R12e77cdc7d4841f4" /><Relationship Type="http://schemas.openxmlformats.org/officeDocument/2006/relationships/slide" Target="/ppt/slides/slide2.xml" Id="Rcf65776b964849cc" /><Relationship Type="http://schemas.openxmlformats.org/officeDocument/2006/relationships/slide" Target="/ppt/slides/slide3.xml" Id="Rcb9df14b69574165" /><Relationship Type="http://schemas.openxmlformats.org/officeDocument/2006/relationships/slide" Target="/ppt/slides/slide4.xml" Id="R410a652454254983" /><Relationship Type="http://schemas.openxmlformats.org/officeDocument/2006/relationships/slide" Target="/ppt/slides/slide5.xml" Id="R707398c139744212" /><Relationship Type="http://schemas.openxmlformats.org/officeDocument/2006/relationships/slide" Target="/ppt/slides/slide6.xml" Id="Rbeceff9def554052" /><Relationship Type="http://schemas.openxmlformats.org/officeDocument/2006/relationships/slide" Target="/ppt/slides/slide7.xml" Id="R72761e5b04f841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85a0a9fde4e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1be91ad494f84" /><Relationship Type="http://schemas.openxmlformats.org/officeDocument/2006/relationships/theme" Target="/ppt/slideMasters/theme/theme1.xml" Id="R35858405800247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d1be91ad49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c30ba146443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010f528f347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b2166ef724d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37adc23684b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fed42f99844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66fdcafda42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c6c75700a41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BUEN BYGG AS ble etablert [år] og holder til i Kragerø.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750 708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795 031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BUEN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HENNING RØED-BUEN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CHRISTIN BUEN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Kolonivei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3772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965 745 718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 BYGG AS</a:t>
            </a:r>
          </a:p>
        </p:txBody>
      </p:sp>
    </p:spTree>
  </p:cSld>
  <p:clrMapOvr>
    <a:masterClrMapping xmlns:a="http://schemas.openxmlformats.org/drawingml/2006/main"/>
  </p:clrMapOvr>
</p:sld>
</file>