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7075be8227c4b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ae435b7aac5411d"/>
  </p:sldMasterIdLst>
  <p:sldIdLst>
    <p:sldId xmlns:r="http://schemas.openxmlformats.org/officeDocument/2006/relationships" id="256" r:id="Ra81a8f06ab2a4b35"/>
    <p:sldId xmlns:r="http://schemas.openxmlformats.org/officeDocument/2006/relationships" id="257" r:id="R95d330f72cee4169"/>
    <p:sldId xmlns:r="http://schemas.openxmlformats.org/officeDocument/2006/relationships" id="258" r:id="R49236eb3d3f94bb7"/>
    <p:sldId xmlns:r="http://schemas.openxmlformats.org/officeDocument/2006/relationships" id="259" r:id="Rc691139469774b0f"/>
    <p:sldId xmlns:r="http://schemas.openxmlformats.org/officeDocument/2006/relationships" id="260" r:id="R5e596daa7fca4aee"/>
    <p:sldId xmlns:r="http://schemas.openxmlformats.org/officeDocument/2006/relationships" id="261" r:id="Rf1c2e5372bb04511"/>
    <p:sldId xmlns:r="http://schemas.openxmlformats.org/officeDocument/2006/relationships" id="262" r:id="Re703c2ab93f04ad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e435b7aac5411d" /><Relationship Type="http://schemas.openxmlformats.org/officeDocument/2006/relationships/slide" Target="/ppt/slides/slide1.xml" Id="Ra81a8f06ab2a4b35" /><Relationship Type="http://schemas.openxmlformats.org/officeDocument/2006/relationships/slide" Target="/ppt/slides/slide2.xml" Id="R95d330f72cee4169" /><Relationship Type="http://schemas.openxmlformats.org/officeDocument/2006/relationships/slide" Target="/ppt/slides/slide3.xml" Id="R49236eb3d3f94bb7" /><Relationship Type="http://schemas.openxmlformats.org/officeDocument/2006/relationships/slide" Target="/ppt/slides/slide4.xml" Id="Rc691139469774b0f" /><Relationship Type="http://schemas.openxmlformats.org/officeDocument/2006/relationships/slide" Target="/ppt/slides/slide5.xml" Id="R5e596daa7fca4aee" /><Relationship Type="http://schemas.openxmlformats.org/officeDocument/2006/relationships/slide" Target="/ppt/slides/slide6.xml" Id="Rf1c2e5372bb04511" /><Relationship Type="http://schemas.openxmlformats.org/officeDocument/2006/relationships/slide" Target="/ppt/slides/slide7.xml" Id="Re703c2ab93f04ad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d0e02673ff46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e8a24805b46c1" /><Relationship Type="http://schemas.openxmlformats.org/officeDocument/2006/relationships/theme" Target="/ppt/slideMasters/theme/theme1.xml" Id="R1f67a7a5d67342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2e8a24805b46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9871932684d6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627d1a4ec246d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0b984c7804f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74f8ffd46f45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5b5fadd56b44d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e6c9c07ca44af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7320ac297441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RAKON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RAKON EIENDOM AS ble etablert [år] og holder til i Jakobsli.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−96 902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1 230 115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36 044 658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36 048 770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AARSTEIN GRETHE  –  39,0 %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AARSTEIN HILDEGUNN  –  39,0 %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MARITA  –  22,0 %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RAKON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Stokkåsen 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7059 Jakobsli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84 78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haarstein@hotmail.com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965 734 236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RAKON EIENDOM AS</a:t>
            </a:r>
          </a:p>
        </p:txBody>
      </p:sp>
    </p:spTree>
  </p:cSld>
  <p:clrMapOvr>
    <a:masterClrMapping xmlns:a="http://schemas.openxmlformats.org/drawingml/2006/main"/>
  </p:clrMapOvr>
</p:sld>
</file>