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4a2c060a6144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d36393401c4273"/>
  </p:sldMasterIdLst>
  <p:sldIdLst>
    <p:sldId xmlns:r="http://schemas.openxmlformats.org/officeDocument/2006/relationships" id="256" r:id="R15e7487c70704f42"/>
    <p:sldId xmlns:r="http://schemas.openxmlformats.org/officeDocument/2006/relationships" id="257" r:id="Ra19edd86ca204017"/>
    <p:sldId xmlns:r="http://schemas.openxmlformats.org/officeDocument/2006/relationships" id="258" r:id="Rb20890b839c942c3"/>
    <p:sldId xmlns:r="http://schemas.openxmlformats.org/officeDocument/2006/relationships" id="259" r:id="R021ebee176a04554"/>
    <p:sldId xmlns:r="http://schemas.openxmlformats.org/officeDocument/2006/relationships" id="260" r:id="R653580e5d6f44111"/>
    <p:sldId xmlns:r="http://schemas.openxmlformats.org/officeDocument/2006/relationships" id="261" r:id="R08f9bf4d413c481e"/>
    <p:sldId xmlns:r="http://schemas.openxmlformats.org/officeDocument/2006/relationships" id="262" r:id="R4d3085afd78b47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d36393401c4273" /><Relationship Type="http://schemas.openxmlformats.org/officeDocument/2006/relationships/slide" Target="/ppt/slides/slide1.xml" Id="R15e7487c70704f42" /><Relationship Type="http://schemas.openxmlformats.org/officeDocument/2006/relationships/slide" Target="/ppt/slides/slide2.xml" Id="Ra19edd86ca204017" /><Relationship Type="http://schemas.openxmlformats.org/officeDocument/2006/relationships/slide" Target="/ppt/slides/slide3.xml" Id="Rb20890b839c942c3" /><Relationship Type="http://schemas.openxmlformats.org/officeDocument/2006/relationships/slide" Target="/ppt/slides/slide4.xml" Id="R021ebee176a04554" /><Relationship Type="http://schemas.openxmlformats.org/officeDocument/2006/relationships/slide" Target="/ppt/slides/slide5.xml" Id="R653580e5d6f44111" /><Relationship Type="http://schemas.openxmlformats.org/officeDocument/2006/relationships/slide" Target="/ppt/slides/slide6.xml" Id="R08f9bf4d413c481e" /><Relationship Type="http://schemas.openxmlformats.org/officeDocument/2006/relationships/slide" Target="/ppt/slides/slide7.xml" Id="R4d3085afd78b47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acb11837742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c7c9859144f97" /><Relationship Type="http://schemas.openxmlformats.org/officeDocument/2006/relationships/theme" Target="/ppt/slideMasters/theme/theme1.xml" Id="Rf5cf17d549bd48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ac7c9859144f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a501bbee54f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28abb95fe46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101a2147645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44a47d12a4b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eb2e3b8b848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e3116fbec43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83bbe5ac742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KVIKK SKATEC HELGELAND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KVIKK SKATEC HELGELAND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10 800 503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1 056 760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2 194 501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5 762 057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KVIKK RENHOLD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965 724 192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