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b749c8fd0f40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b2c1bf48694e55"/>
  </p:sldMasterIdLst>
  <p:sldIdLst>
    <p:sldId xmlns:r="http://schemas.openxmlformats.org/officeDocument/2006/relationships" id="256" r:id="R48518e6d4e784583"/>
    <p:sldId xmlns:r="http://schemas.openxmlformats.org/officeDocument/2006/relationships" id="257" r:id="Rd3a97202301f449d"/>
    <p:sldId xmlns:r="http://schemas.openxmlformats.org/officeDocument/2006/relationships" id="258" r:id="R9f80302f38874a71"/>
    <p:sldId xmlns:r="http://schemas.openxmlformats.org/officeDocument/2006/relationships" id="259" r:id="R77262b5ef5c1411c"/>
    <p:sldId xmlns:r="http://schemas.openxmlformats.org/officeDocument/2006/relationships" id="260" r:id="R901cf514d39145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b2c1bf48694e55" /><Relationship Type="http://schemas.openxmlformats.org/officeDocument/2006/relationships/slide" Target="/ppt/slides/slide1.xml" Id="R48518e6d4e784583" /><Relationship Type="http://schemas.openxmlformats.org/officeDocument/2006/relationships/slide" Target="/ppt/slides/slide2.xml" Id="Rd3a97202301f449d" /><Relationship Type="http://schemas.openxmlformats.org/officeDocument/2006/relationships/slide" Target="/ppt/slides/slide3.xml" Id="R9f80302f38874a71" /><Relationship Type="http://schemas.openxmlformats.org/officeDocument/2006/relationships/slide" Target="/ppt/slides/slide4.xml" Id="R77262b5ef5c1411c" /><Relationship Type="http://schemas.openxmlformats.org/officeDocument/2006/relationships/slide" Target="/ppt/slides/slide5.xml" Id="R901cf514d39145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2a5a64d4e348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09272d97242c3" /><Relationship Type="http://schemas.openxmlformats.org/officeDocument/2006/relationships/theme" Target="/ppt/slideMasters/theme/theme1.xml" Id="R8833187883bb4c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609272d97242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5b912df3745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9f01ffa1c4f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3a3c1c51946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46985b00049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c0f19715e47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ALFRED BERG AKTIV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AKTIV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kundesenter@alfredberg.no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965 713 700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