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869b5527afb424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c6d41e7c8ff4f13"/>
  </p:sldMasterIdLst>
  <p:sldIdLst>
    <p:sldId xmlns:r="http://schemas.openxmlformats.org/officeDocument/2006/relationships" id="256" r:id="R207656070d8e4624"/>
    <p:sldId xmlns:r="http://schemas.openxmlformats.org/officeDocument/2006/relationships" id="257" r:id="R53c3dd380da14d32"/>
    <p:sldId xmlns:r="http://schemas.openxmlformats.org/officeDocument/2006/relationships" id="258" r:id="Rbae97048496440ae"/>
    <p:sldId xmlns:r="http://schemas.openxmlformats.org/officeDocument/2006/relationships" id="259" r:id="Rbd95677bf18b48b4"/>
    <p:sldId xmlns:r="http://schemas.openxmlformats.org/officeDocument/2006/relationships" id="260" r:id="Rd365a9216cd24f88"/>
    <p:sldId xmlns:r="http://schemas.openxmlformats.org/officeDocument/2006/relationships" id="261" r:id="Rd9546e64f4f04979"/>
    <p:sldId xmlns:r="http://schemas.openxmlformats.org/officeDocument/2006/relationships" id="262" r:id="R75913693107d4c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6d41e7c8ff4f13" /><Relationship Type="http://schemas.openxmlformats.org/officeDocument/2006/relationships/slide" Target="/ppt/slides/slide1.xml" Id="R207656070d8e4624" /><Relationship Type="http://schemas.openxmlformats.org/officeDocument/2006/relationships/slide" Target="/ppt/slides/slide2.xml" Id="R53c3dd380da14d32" /><Relationship Type="http://schemas.openxmlformats.org/officeDocument/2006/relationships/slide" Target="/ppt/slides/slide3.xml" Id="Rbae97048496440ae" /><Relationship Type="http://schemas.openxmlformats.org/officeDocument/2006/relationships/slide" Target="/ppt/slides/slide4.xml" Id="Rbd95677bf18b48b4" /><Relationship Type="http://schemas.openxmlformats.org/officeDocument/2006/relationships/slide" Target="/ppt/slides/slide5.xml" Id="Rd365a9216cd24f88" /><Relationship Type="http://schemas.openxmlformats.org/officeDocument/2006/relationships/slide" Target="/ppt/slides/slide6.xml" Id="Rd9546e64f4f04979" /><Relationship Type="http://schemas.openxmlformats.org/officeDocument/2006/relationships/slide" Target="/ppt/slides/slide7.xml" Id="R75913693107d4c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520f780e48460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0e64f9b3104b5c" /><Relationship Type="http://schemas.openxmlformats.org/officeDocument/2006/relationships/theme" Target="/ppt/slideMasters/theme/theme1.xml" Id="Ra00ed48971d84b0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b0e64f9b3104b5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ab4e1f9e194a9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6c0aa82b1c433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afe215c920489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e60added09479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76d3f2786a45d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c1891b2347438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dde8cff13f4e6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GOLBERG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GOLBERG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GOLBERG AS ble etablert [år] og holder til i Gol.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GOLBERG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GOLBERG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GOLBERG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4 809 933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747 306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598 002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3 658 403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4 852 332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GOLBERG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K.A.T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GOLBERG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Moremmen 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3550 Gol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07 54 57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965 700 196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GOLBERG AS</a:t>
            </a:r>
          </a:p>
        </p:txBody>
      </p:sp>
    </p:spTree>
  </p:cSld>
  <p:clrMapOvr>
    <a:masterClrMapping xmlns:a="http://schemas.openxmlformats.org/drawingml/2006/main"/>
  </p:clrMapOvr>
</p:sld>
</file>