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6dfb8f30e04d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6c56a5997f4504"/>
  </p:sldMasterIdLst>
  <p:sldIdLst>
    <p:sldId xmlns:r="http://schemas.openxmlformats.org/officeDocument/2006/relationships" id="256" r:id="Rb8666d37f15e414a"/>
    <p:sldId xmlns:r="http://schemas.openxmlformats.org/officeDocument/2006/relationships" id="257" r:id="R9a20686161de48f8"/>
    <p:sldId xmlns:r="http://schemas.openxmlformats.org/officeDocument/2006/relationships" id="258" r:id="R9ae46d2a82f14124"/>
    <p:sldId xmlns:r="http://schemas.openxmlformats.org/officeDocument/2006/relationships" id="259" r:id="R8c50785cdc1e463c"/>
    <p:sldId xmlns:r="http://schemas.openxmlformats.org/officeDocument/2006/relationships" id="260" r:id="Rf99b0f3d3d584033"/>
    <p:sldId xmlns:r="http://schemas.openxmlformats.org/officeDocument/2006/relationships" id="261" r:id="R0573fbe432bf41b2"/>
    <p:sldId xmlns:r="http://schemas.openxmlformats.org/officeDocument/2006/relationships" id="262" r:id="Rfccf04d429bf46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c56a5997f4504" /><Relationship Type="http://schemas.openxmlformats.org/officeDocument/2006/relationships/slide" Target="/ppt/slides/slide1.xml" Id="Rb8666d37f15e414a" /><Relationship Type="http://schemas.openxmlformats.org/officeDocument/2006/relationships/slide" Target="/ppt/slides/slide2.xml" Id="R9a20686161de48f8" /><Relationship Type="http://schemas.openxmlformats.org/officeDocument/2006/relationships/slide" Target="/ppt/slides/slide3.xml" Id="R9ae46d2a82f14124" /><Relationship Type="http://schemas.openxmlformats.org/officeDocument/2006/relationships/slide" Target="/ppt/slides/slide4.xml" Id="R8c50785cdc1e463c" /><Relationship Type="http://schemas.openxmlformats.org/officeDocument/2006/relationships/slide" Target="/ppt/slides/slide5.xml" Id="Rf99b0f3d3d584033" /><Relationship Type="http://schemas.openxmlformats.org/officeDocument/2006/relationships/slide" Target="/ppt/slides/slide6.xml" Id="R0573fbe432bf41b2" /><Relationship Type="http://schemas.openxmlformats.org/officeDocument/2006/relationships/slide" Target="/ppt/slides/slide7.xml" Id="Rfccf04d429bf46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8d0ac95f5d40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11d77cc8e422c" /><Relationship Type="http://schemas.openxmlformats.org/officeDocument/2006/relationships/theme" Target="/ppt/slideMasters/theme/theme1.xml" Id="R7cab7d87536c4e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11d77cc8e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c9f20c4a441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0e4938a50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1f4e85ef4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cfe05ef7f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ec3ac3384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55e9468704c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d33c75fec40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LNBHOLDER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LNBHOLDER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−343 226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SKULEVOLD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 Foynsg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51880001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965 656 340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LNBHOLDER AS</a:t>
            </a:r>
          </a:p>
        </p:txBody>
      </p:sp>
    </p:spTree>
  </p:cSld>
  <p:clrMapOvr>
    <a:masterClrMapping xmlns:a="http://schemas.openxmlformats.org/drawingml/2006/main"/>
  </p:clrMapOvr>
</p:sld>
</file>