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2866e2e5c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4b04a650d48d8"/>
  </p:sldMasterIdLst>
  <p:sldIdLst>
    <p:sldId xmlns:r="http://schemas.openxmlformats.org/officeDocument/2006/relationships" id="256" r:id="R4be1429e882c4962"/>
    <p:sldId xmlns:r="http://schemas.openxmlformats.org/officeDocument/2006/relationships" id="257" r:id="Re1f6d9a2acb04a3c"/>
    <p:sldId xmlns:r="http://schemas.openxmlformats.org/officeDocument/2006/relationships" id="258" r:id="R4b141e0b13944bb3"/>
    <p:sldId xmlns:r="http://schemas.openxmlformats.org/officeDocument/2006/relationships" id="259" r:id="R4caa4d1e9fec4887"/>
    <p:sldId xmlns:r="http://schemas.openxmlformats.org/officeDocument/2006/relationships" id="260" r:id="R5c5f3e0182e14c8e"/>
    <p:sldId xmlns:r="http://schemas.openxmlformats.org/officeDocument/2006/relationships" id="261" r:id="Rb132fbc62bec49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4b04a650d48d8" /><Relationship Type="http://schemas.openxmlformats.org/officeDocument/2006/relationships/slide" Target="/ppt/slides/slide1.xml" Id="R4be1429e882c4962" /><Relationship Type="http://schemas.openxmlformats.org/officeDocument/2006/relationships/slide" Target="/ppt/slides/slide2.xml" Id="Re1f6d9a2acb04a3c" /><Relationship Type="http://schemas.openxmlformats.org/officeDocument/2006/relationships/slide" Target="/ppt/slides/slide3.xml" Id="R4b141e0b13944bb3" /><Relationship Type="http://schemas.openxmlformats.org/officeDocument/2006/relationships/slide" Target="/ppt/slides/slide4.xml" Id="R4caa4d1e9fec4887" /><Relationship Type="http://schemas.openxmlformats.org/officeDocument/2006/relationships/slide" Target="/ppt/slides/slide5.xml" Id="R5c5f3e0182e14c8e" /><Relationship Type="http://schemas.openxmlformats.org/officeDocument/2006/relationships/slide" Target="/ppt/slides/slide6.xml" Id="Rb132fbc62bec49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f253afeb6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29370234448dc" /><Relationship Type="http://schemas.openxmlformats.org/officeDocument/2006/relationships/theme" Target="/ppt/slideMasters/theme/theme1.xml" Id="Rf6c1a2b03b1d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3293702344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d977ec8cc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fa52aea07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30f4a954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1f37922ac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82948ac9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ea4bedfa9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 MOBILE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 MOBILE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965 626 743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MOBILE AS</a:t>
            </a:r>
          </a:p>
        </p:txBody>
      </p:sp>
    </p:spTree>
  </p:cSld>
  <p:clrMapOvr>
    <a:masterClrMapping xmlns:a="http://schemas.openxmlformats.org/drawingml/2006/main"/>
  </p:clrMapOvr>
</p:sld>
</file>