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c2c072fda4d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446cc0b52e429a"/>
  </p:sldMasterIdLst>
  <p:sldIdLst>
    <p:sldId xmlns:r="http://schemas.openxmlformats.org/officeDocument/2006/relationships" id="256" r:id="Rec1b6efba7034d7a"/>
    <p:sldId xmlns:r="http://schemas.openxmlformats.org/officeDocument/2006/relationships" id="257" r:id="R802a3d18147447b9"/>
    <p:sldId xmlns:r="http://schemas.openxmlformats.org/officeDocument/2006/relationships" id="258" r:id="R14e384ee4d414975"/>
    <p:sldId xmlns:r="http://schemas.openxmlformats.org/officeDocument/2006/relationships" id="259" r:id="R9ba05216665e4a01"/>
    <p:sldId xmlns:r="http://schemas.openxmlformats.org/officeDocument/2006/relationships" id="260" r:id="Reb0156d2b5a748f0"/>
    <p:sldId xmlns:r="http://schemas.openxmlformats.org/officeDocument/2006/relationships" id="261" r:id="R5949c94d18d1462e"/>
    <p:sldId xmlns:r="http://schemas.openxmlformats.org/officeDocument/2006/relationships" id="262" r:id="Reb7d9e90bc84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46cc0b52e429a" /><Relationship Type="http://schemas.openxmlformats.org/officeDocument/2006/relationships/slide" Target="/ppt/slides/slide1.xml" Id="Rec1b6efba7034d7a" /><Relationship Type="http://schemas.openxmlformats.org/officeDocument/2006/relationships/slide" Target="/ppt/slides/slide2.xml" Id="R802a3d18147447b9" /><Relationship Type="http://schemas.openxmlformats.org/officeDocument/2006/relationships/slide" Target="/ppt/slides/slide3.xml" Id="R14e384ee4d414975" /><Relationship Type="http://schemas.openxmlformats.org/officeDocument/2006/relationships/slide" Target="/ppt/slides/slide4.xml" Id="R9ba05216665e4a01" /><Relationship Type="http://schemas.openxmlformats.org/officeDocument/2006/relationships/slide" Target="/ppt/slides/slide5.xml" Id="Reb0156d2b5a748f0" /><Relationship Type="http://schemas.openxmlformats.org/officeDocument/2006/relationships/slide" Target="/ppt/slides/slide6.xml" Id="R5949c94d18d1462e" /><Relationship Type="http://schemas.openxmlformats.org/officeDocument/2006/relationships/slide" Target="/ppt/slides/slide7.xml" Id="Reb7d9e90bc84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518ffc7ac40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a7cfc6b44694" /><Relationship Type="http://schemas.openxmlformats.org/officeDocument/2006/relationships/theme" Target="/ppt/slideMasters/theme/theme1.xml" Id="R57781dfc7117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7a7cfc6b4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85b3ec2fd40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e963ca0c2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cf9124c81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1925dcf4f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42c00b9ad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ab2ebbe7f40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a09610262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HUNDORP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HUNDORP RØRLEGGERSERVICE AS ble etablert [år] og holder til i Vinstra.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9 341 885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832 432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2 065 064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3 677 012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BEKKEMELLEM VIGGO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BEKKEMELLEM ANDREA WANGEN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BEKKEMELLEM FREDRIK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Nedregata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2640 Vinstra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29 49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965 624 988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HUNDORP RØRLEGGERSERVICE AS</a:t>
            </a:r>
          </a:p>
        </p:txBody>
      </p:sp>
    </p:spTree>
  </p:cSld>
  <p:clrMapOvr>
    <a:masterClrMapping xmlns:a="http://schemas.openxmlformats.org/drawingml/2006/main"/>
  </p:clrMapOvr>
</p:sld>
</file>