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b8db2de5464a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be7e39fb754154"/>
  </p:sldMasterIdLst>
  <p:sldIdLst>
    <p:sldId xmlns:r="http://schemas.openxmlformats.org/officeDocument/2006/relationships" id="256" r:id="R487115d31a2946fb"/>
    <p:sldId xmlns:r="http://schemas.openxmlformats.org/officeDocument/2006/relationships" id="257" r:id="Ra3800da6d1984e4e"/>
    <p:sldId xmlns:r="http://schemas.openxmlformats.org/officeDocument/2006/relationships" id="258" r:id="R5d80c14d224b40d7"/>
    <p:sldId xmlns:r="http://schemas.openxmlformats.org/officeDocument/2006/relationships" id="259" r:id="R4747eb731e0d48c7"/>
    <p:sldId xmlns:r="http://schemas.openxmlformats.org/officeDocument/2006/relationships" id="260" r:id="R5ba30dd03a2348b3"/>
    <p:sldId xmlns:r="http://schemas.openxmlformats.org/officeDocument/2006/relationships" id="261" r:id="Rdbe94e9ce11a408f"/>
    <p:sldId xmlns:r="http://schemas.openxmlformats.org/officeDocument/2006/relationships" id="262" r:id="R90cf0a6bc99e42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be7e39fb754154" /><Relationship Type="http://schemas.openxmlformats.org/officeDocument/2006/relationships/slide" Target="/ppt/slides/slide1.xml" Id="R487115d31a2946fb" /><Relationship Type="http://schemas.openxmlformats.org/officeDocument/2006/relationships/slide" Target="/ppt/slides/slide2.xml" Id="Ra3800da6d1984e4e" /><Relationship Type="http://schemas.openxmlformats.org/officeDocument/2006/relationships/slide" Target="/ppt/slides/slide3.xml" Id="R5d80c14d224b40d7" /><Relationship Type="http://schemas.openxmlformats.org/officeDocument/2006/relationships/slide" Target="/ppt/slides/slide4.xml" Id="R4747eb731e0d48c7" /><Relationship Type="http://schemas.openxmlformats.org/officeDocument/2006/relationships/slide" Target="/ppt/slides/slide5.xml" Id="R5ba30dd03a2348b3" /><Relationship Type="http://schemas.openxmlformats.org/officeDocument/2006/relationships/slide" Target="/ppt/slides/slide6.xml" Id="Rdbe94e9ce11a408f" /><Relationship Type="http://schemas.openxmlformats.org/officeDocument/2006/relationships/slide" Target="/ppt/slides/slide7.xml" Id="R90cf0a6bc99e42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9bd5fc597344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34e76d2e22492e" /><Relationship Type="http://schemas.openxmlformats.org/officeDocument/2006/relationships/theme" Target="/ppt/slideMasters/theme/theme1.xml" Id="Rd1a712913a0644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34e76d2e2249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1036e5c2484f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39e8b0356d4b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352abeafb849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2143889f464b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e85585ee95482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6ba63fe1134e3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d24822617c48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JOHANSSON KONSULENT &amp; 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JOHANSSON KONSULENT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JOHANSSON KONSULENT &amp; RÅDGIVNING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JOHANSSON KONSULENT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JOHANSSON KONSULENT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JOHANSSON KONSULENT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1 480 025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191 632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75 971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1 345 931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2 639 284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JOHANSSON KONSULENT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JOHANSSON ØRJAN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JOHANSSON OSKAR ANDREAS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JOHANSSON KONSULENT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Finnbergåsen 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5063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36 86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post@reklamepartner.com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www.reklamepartner.com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965 584 501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JOHANSSON KONSULENT &amp; RÅDGIVNING AS</a:t>
            </a:r>
          </a:p>
        </p:txBody>
      </p:sp>
    </p:spTree>
  </p:cSld>
  <p:clrMapOvr>
    <a:masterClrMapping xmlns:a="http://schemas.openxmlformats.org/drawingml/2006/main"/>
  </p:clrMapOvr>
</p:sld>
</file>