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ec53d9e2b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0c46c18124a10"/>
  </p:sldMasterIdLst>
  <p:sldIdLst>
    <p:sldId xmlns:r="http://schemas.openxmlformats.org/officeDocument/2006/relationships" id="256" r:id="Rca0accbc35ac48a4"/>
    <p:sldId xmlns:r="http://schemas.openxmlformats.org/officeDocument/2006/relationships" id="257" r:id="R392d960de6f94f51"/>
    <p:sldId xmlns:r="http://schemas.openxmlformats.org/officeDocument/2006/relationships" id="258" r:id="Re335fe1e94a6439e"/>
    <p:sldId xmlns:r="http://schemas.openxmlformats.org/officeDocument/2006/relationships" id="259" r:id="R9ebd5bfd9fc34531"/>
    <p:sldId xmlns:r="http://schemas.openxmlformats.org/officeDocument/2006/relationships" id="260" r:id="Rbf0765af35ad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0c46c18124a10" /><Relationship Type="http://schemas.openxmlformats.org/officeDocument/2006/relationships/slide" Target="/ppt/slides/slide1.xml" Id="Rca0accbc35ac48a4" /><Relationship Type="http://schemas.openxmlformats.org/officeDocument/2006/relationships/slide" Target="/ppt/slides/slide2.xml" Id="R392d960de6f94f51" /><Relationship Type="http://schemas.openxmlformats.org/officeDocument/2006/relationships/slide" Target="/ppt/slides/slide3.xml" Id="Re335fe1e94a6439e" /><Relationship Type="http://schemas.openxmlformats.org/officeDocument/2006/relationships/slide" Target="/ppt/slides/slide4.xml" Id="R9ebd5bfd9fc34531" /><Relationship Type="http://schemas.openxmlformats.org/officeDocument/2006/relationships/slide" Target="/ppt/slides/slide5.xml" Id="Rbf0765af35ad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b3c6a9ce949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5eb1417e04779" /><Relationship Type="http://schemas.openxmlformats.org/officeDocument/2006/relationships/theme" Target="/ppt/slideMasters/theme/theme1.xml" Id="R705fb5fd3504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5eb1417e0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dda9a45ce4c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dcce8ab44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9dcb7f8f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d8e3566b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7f36f8fa3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965 553 576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TRANSPORT AS</a:t>
            </a:r>
          </a:p>
        </p:txBody>
      </p:sp>
    </p:spTree>
  </p:cSld>
  <p:clrMapOvr>
    <a:masterClrMapping xmlns:a="http://schemas.openxmlformats.org/drawingml/2006/main"/>
  </p:clrMapOvr>
</p:sld>
</file>