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206efc747e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5bb2873380406f"/>
  </p:sldMasterIdLst>
  <p:sldIdLst>
    <p:sldId xmlns:r="http://schemas.openxmlformats.org/officeDocument/2006/relationships" id="256" r:id="R13c4a02349c84ebd"/>
    <p:sldId xmlns:r="http://schemas.openxmlformats.org/officeDocument/2006/relationships" id="257" r:id="R30d47bc8755a4ee0"/>
    <p:sldId xmlns:r="http://schemas.openxmlformats.org/officeDocument/2006/relationships" id="258" r:id="R86d5001f6db34b8b"/>
    <p:sldId xmlns:r="http://schemas.openxmlformats.org/officeDocument/2006/relationships" id="259" r:id="R88b29e8263c34778"/>
    <p:sldId xmlns:r="http://schemas.openxmlformats.org/officeDocument/2006/relationships" id="260" r:id="R90be4d74f4244c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bb2873380406f" /><Relationship Type="http://schemas.openxmlformats.org/officeDocument/2006/relationships/slide" Target="/ppt/slides/slide1.xml" Id="R13c4a02349c84ebd" /><Relationship Type="http://schemas.openxmlformats.org/officeDocument/2006/relationships/slide" Target="/ppt/slides/slide2.xml" Id="R30d47bc8755a4ee0" /><Relationship Type="http://schemas.openxmlformats.org/officeDocument/2006/relationships/slide" Target="/ppt/slides/slide3.xml" Id="R86d5001f6db34b8b" /><Relationship Type="http://schemas.openxmlformats.org/officeDocument/2006/relationships/slide" Target="/ppt/slides/slide4.xml" Id="R88b29e8263c34778" /><Relationship Type="http://schemas.openxmlformats.org/officeDocument/2006/relationships/slide" Target="/ppt/slides/slide5.xml" Id="R90be4d74f4244c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fba35376e4b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0a6a5166244df" /><Relationship Type="http://schemas.openxmlformats.org/officeDocument/2006/relationships/theme" Target="/ppt/slideMasters/theme/theme1.xml" Id="R01418519d90c4f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80a6a5166244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3512706ff49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3cb0fbfb448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00515c6bb48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d800c9e0f40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141bb485e4b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LABYRINTEN ELEKTROSENTER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LABYRINTEN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LABYRINTEN ELEKTROSENTER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LABYRINTEN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LABYRINTEN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LABYRINTEN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965 545 654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LABYRINTEN ELEKTROSENTER AS</a:t>
            </a:r>
          </a:p>
        </p:txBody>
      </p:sp>
    </p:spTree>
  </p:cSld>
  <p:clrMapOvr>
    <a:masterClrMapping xmlns:a="http://schemas.openxmlformats.org/drawingml/2006/main"/>
  </p:clrMapOvr>
</p:sld>
</file>