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08a61226e34d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b9c75c7e874642"/>
  </p:sldMasterIdLst>
  <p:sldIdLst>
    <p:sldId xmlns:r="http://schemas.openxmlformats.org/officeDocument/2006/relationships" id="256" r:id="R94fe4106963c48be"/>
    <p:sldId xmlns:r="http://schemas.openxmlformats.org/officeDocument/2006/relationships" id="257" r:id="R027d18866e93443b"/>
    <p:sldId xmlns:r="http://schemas.openxmlformats.org/officeDocument/2006/relationships" id="258" r:id="R85e8e276678746b9"/>
    <p:sldId xmlns:r="http://schemas.openxmlformats.org/officeDocument/2006/relationships" id="259" r:id="Rc489ae730ddc4296"/>
    <p:sldId xmlns:r="http://schemas.openxmlformats.org/officeDocument/2006/relationships" id="260" r:id="Rb51fa49c7a474b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b9c75c7e874642" /><Relationship Type="http://schemas.openxmlformats.org/officeDocument/2006/relationships/slide" Target="/ppt/slides/slide1.xml" Id="R94fe4106963c48be" /><Relationship Type="http://schemas.openxmlformats.org/officeDocument/2006/relationships/slide" Target="/ppt/slides/slide2.xml" Id="R027d18866e93443b" /><Relationship Type="http://schemas.openxmlformats.org/officeDocument/2006/relationships/slide" Target="/ppt/slides/slide3.xml" Id="R85e8e276678746b9" /><Relationship Type="http://schemas.openxmlformats.org/officeDocument/2006/relationships/slide" Target="/ppt/slides/slide4.xml" Id="Rc489ae730ddc4296" /><Relationship Type="http://schemas.openxmlformats.org/officeDocument/2006/relationships/slide" Target="/ppt/slides/slide5.xml" Id="Rb51fa49c7a474b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85dc7d19cc4e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800c2d7e34858" /><Relationship Type="http://schemas.openxmlformats.org/officeDocument/2006/relationships/theme" Target="/ppt/slideMasters/theme/theme1.xml" Id="R56e5bcbfe8864c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a800c2d7e348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e31c323d84b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58180490240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124527bf94d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e5fd820b546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e6ac4b7b846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 &amp; SIKKERHET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 &amp;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 &amp; SIKKERHET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 &amp;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 &amp;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 &amp; SIKKERHET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965 545 565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 &amp; SIKKERHET AS</a:t>
            </a:r>
          </a:p>
        </p:txBody>
      </p:sp>
    </p:spTree>
  </p:cSld>
  <p:clrMapOvr>
    <a:masterClrMapping xmlns:a="http://schemas.openxmlformats.org/drawingml/2006/main"/>
  </p:clrMapOvr>
</p:sld>
</file>