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f5e959ee4d4c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ad15c6db294be9"/>
  </p:sldMasterIdLst>
  <p:sldIdLst>
    <p:sldId xmlns:r="http://schemas.openxmlformats.org/officeDocument/2006/relationships" id="256" r:id="Rd16327e949724af8"/>
    <p:sldId xmlns:r="http://schemas.openxmlformats.org/officeDocument/2006/relationships" id="257" r:id="R2402451bd2f94b56"/>
    <p:sldId xmlns:r="http://schemas.openxmlformats.org/officeDocument/2006/relationships" id="258" r:id="R9a4261084f0d4226"/>
    <p:sldId xmlns:r="http://schemas.openxmlformats.org/officeDocument/2006/relationships" id="259" r:id="R56e35a6473014ac6"/>
    <p:sldId xmlns:r="http://schemas.openxmlformats.org/officeDocument/2006/relationships" id="260" r:id="Rc86b1429d42047c1"/>
    <p:sldId xmlns:r="http://schemas.openxmlformats.org/officeDocument/2006/relationships" id="261" r:id="Reee3aca05f894663"/>
    <p:sldId xmlns:r="http://schemas.openxmlformats.org/officeDocument/2006/relationships" id="262" r:id="R703c16379a5249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ad15c6db294be9" /><Relationship Type="http://schemas.openxmlformats.org/officeDocument/2006/relationships/slide" Target="/ppt/slides/slide1.xml" Id="Rd16327e949724af8" /><Relationship Type="http://schemas.openxmlformats.org/officeDocument/2006/relationships/slide" Target="/ppt/slides/slide2.xml" Id="R2402451bd2f94b56" /><Relationship Type="http://schemas.openxmlformats.org/officeDocument/2006/relationships/slide" Target="/ppt/slides/slide3.xml" Id="R9a4261084f0d4226" /><Relationship Type="http://schemas.openxmlformats.org/officeDocument/2006/relationships/slide" Target="/ppt/slides/slide4.xml" Id="R56e35a6473014ac6" /><Relationship Type="http://schemas.openxmlformats.org/officeDocument/2006/relationships/slide" Target="/ppt/slides/slide5.xml" Id="Rc86b1429d42047c1" /><Relationship Type="http://schemas.openxmlformats.org/officeDocument/2006/relationships/slide" Target="/ppt/slides/slide6.xml" Id="Reee3aca05f894663" /><Relationship Type="http://schemas.openxmlformats.org/officeDocument/2006/relationships/slide" Target="/ppt/slides/slide7.xml" Id="R703c16379a5249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b6a0e7b7d043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6abdf4f8f493b" /><Relationship Type="http://schemas.openxmlformats.org/officeDocument/2006/relationships/theme" Target="/ppt/slideMasters/theme/theme1.xml" Id="Rf14f10aa8fab44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f6abdf4f8f49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b899a824d49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1ab7a29724d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9ba8dc9d04f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05ee625b944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8d49f4ff244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5ca06a58849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d96f659964d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KONSEPTBYGG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KONSEPTBYGG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KONSEPTBYGG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KONSEPTBYGG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KONSEPTBYGG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KONSEPTBYGG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−154 394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−15 257 031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15 085 044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23 996 843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KONSEPTBYGG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DALSEIDE &amp; FLØYSAND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KONSEPTBYGG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965 508 562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KONSEPTBYGG HOLDING AS</a:t>
            </a:r>
          </a:p>
        </p:txBody>
      </p:sp>
    </p:spTree>
  </p:cSld>
  <p:clrMapOvr>
    <a:masterClrMapping xmlns:a="http://schemas.openxmlformats.org/drawingml/2006/main"/>
  </p:clrMapOvr>
</p:sld>
</file>