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91ed37b94d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1216026fc142fd"/>
  </p:sldMasterIdLst>
  <p:sldIdLst>
    <p:sldId xmlns:r="http://schemas.openxmlformats.org/officeDocument/2006/relationships" id="256" r:id="R33d4d962fe374f63"/>
    <p:sldId xmlns:r="http://schemas.openxmlformats.org/officeDocument/2006/relationships" id="257" r:id="R1c51d0896feb4183"/>
    <p:sldId xmlns:r="http://schemas.openxmlformats.org/officeDocument/2006/relationships" id="258" r:id="R141288d09bd14c12"/>
    <p:sldId xmlns:r="http://schemas.openxmlformats.org/officeDocument/2006/relationships" id="259" r:id="Re2166bafc03a43a4"/>
    <p:sldId xmlns:r="http://schemas.openxmlformats.org/officeDocument/2006/relationships" id="260" r:id="R5a09612b533c4515"/>
    <p:sldId xmlns:r="http://schemas.openxmlformats.org/officeDocument/2006/relationships" id="261" r:id="Rd1627cb03a8647e9"/>
    <p:sldId xmlns:r="http://schemas.openxmlformats.org/officeDocument/2006/relationships" id="262" r:id="R0849d833e1bb46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216026fc142fd" /><Relationship Type="http://schemas.openxmlformats.org/officeDocument/2006/relationships/slide" Target="/ppt/slides/slide1.xml" Id="R33d4d962fe374f63" /><Relationship Type="http://schemas.openxmlformats.org/officeDocument/2006/relationships/slide" Target="/ppt/slides/slide2.xml" Id="R1c51d0896feb4183" /><Relationship Type="http://schemas.openxmlformats.org/officeDocument/2006/relationships/slide" Target="/ppt/slides/slide3.xml" Id="R141288d09bd14c12" /><Relationship Type="http://schemas.openxmlformats.org/officeDocument/2006/relationships/slide" Target="/ppt/slides/slide4.xml" Id="Re2166bafc03a43a4" /><Relationship Type="http://schemas.openxmlformats.org/officeDocument/2006/relationships/slide" Target="/ppt/slides/slide5.xml" Id="R5a09612b533c4515" /><Relationship Type="http://schemas.openxmlformats.org/officeDocument/2006/relationships/slide" Target="/ppt/slides/slide6.xml" Id="Rd1627cb03a8647e9" /><Relationship Type="http://schemas.openxmlformats.org/officeDocument/2006/relationships/slide" Target="/ppt/slides/slide7.xml" Id="R0849d833e1bb46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fbba263e6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4a1f4a0df4b9a" /><Relationship Type="http://schemas.openxmlformats.org/officeDocument/2006/relationships/theme" Target="/ppt/slideMasters/theme/theme1.xml" Id="Rb60eb5e49f5048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4a1f4a0df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de63e5d34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2fe7be2941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06a1e18e8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d7224b5a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c396dadde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307755b8e4b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24b3d3691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ULMATEC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ULMATEC SERVICES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32 267 088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2 538 246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16 104 364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32 559 424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MARINE TECHNOLOGY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invoice.components@ulmatec.no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www.ulmatec.no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965 508 384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ULMATEC SERVICES AS</a:t>
            </a:r>
          </a:p>
        </p:txBody>
      </p:sp>
    </p:spTree>
  </p:cSld>
  <p:clrMapOvr>
    <a:masterClrMapping xmlns:a="http://schemas.openxmlformats.org/drawingml/2006/main"/>
  </p:clrMapOvr>
</p:sld>
</file>