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4d029364264d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1c8ba9c791480f"/>
  </p:sldMasterIdLst>
  <p:sldIdLst>
    <p:sldId xmlns:r="http://schemas.openxmlformats.org/officeDocument/2006/relationships" id="256" r:id="R550340aaedfe456e"/>
    <p:sldId xmlns:r="http://schemas.openxmlformats.org/officeDocument/2006/relationships" id="257" r:id="Reafe3cf4d3394216"/>
    <p:sldId xmlns:r="http://schemas.openxmlformats.org/officeDocument/2006/relationships" id="258" r:id="R46e4b5018d1243b5"/>
    <p:sldId xmlns:r="http://schemas.openxmlformats.org/officeDocument/2006/relationships" id="259" r:id="Re8aea2c8624c43af"/>
    <p:sldId xmlns:r="http://schemas.openxmlformats.org/officeDocument/2006/relationships" id="260" r:id="R6a01185d81c645c3"/>
    <p:sldId xmlns:r="http://schemas.openxmlformats.org/officeDocument/2006/relationships" id="261" r:id="Rea056b59c9594b02"/>
    <p:sldId xmlns:r="http://schemas.openxmlformats.org/officeDocument/2006/relationships" id="262" r:id="R5f57831ff16f49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c8ba9c791480f" /><Relationship Type="http://schemas.openxmlformats.org/officeDocument/2006/relationships/slide" Target="/ppt/slides/slide1.xml" Id="R550340aaedfe456e" /><Relationship Type="http://schemas.openxmlformats.org/officeDocument/2006/relationships/slide" Target="/ppt/slides/slide2.xml" Id="Reafe3cf4d3394216" /><Relationship Type="http://schemas.openxmlformats.org/officeDocument/2006/relationships/slide" Target="/ppt/slides/slide3.xml" Id="R46e4b5018d1243b5" /><Relationship Type="http://schemas.openxmlformats.org/officeDocument/2006/relationships/slide" Target="/ppt/slides/slide4.xml" Id="Re8aea2c8624c43af" /><Relationship Type="http://schemas.openxmlformats.org/officeDocument/2006/relationships/slide" Target="/ppt/slides/slide5.xml" Id="R6a01185d81c645c3" /><Relationship Type="http://schemas.openxmlformats.org/officeDocument/2006/relationships/slide" Target="/ppt/slides/slide6.xml" Id="Rea056b59c9594b02" /><Relationship Type="http://schemas.openxmlformats.org/officeDocument/2006/relationships/slide" Target="/ppt/slides/slide7.xml" Id="R5f57831ff16f49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833cfc28f94f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532170e0f4bfb" /><Relationship Type="http://schemas.openxmlformats.org/officeDocument/2006/relationships/theme" Target="/ppt/slideMasters/theme/theme1.xml" Id="Rdc8ba5eb36df44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b532170e0f4b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9a45d094c49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da25ea5aa47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dbf1603dd4f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33914367843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a5a74c7d54e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7c43c41674d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9aae49a9b45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1 121 464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WOLLEBEKK TORILL KATHRIN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Garborgs vei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22381649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965 366 016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