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ed769170d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2c0b6d2d94435"/>
  </p:sldMasterIdLst>
  <p:sldIdLst>
    <p:sldId xmlns:r="http://schemas.openxmlformats.org/officeDocument/2006/relationships" id="256" r:id="R65796ffa3c4c4642"/>
    <p:sldId xmlns:r="http://schemas.openxmlformats.org/officeDocument/2006/relationships" id="257" r:id="Rbc16ed5e43314809"/>
    <p:sldId xmlns:r="http://schemas.openxmlformats.org/officeDocument/2006/relationships" id="258" r:id="R040f2b779ad3490e"/>
    <p:sldId xmlns:r="http://schemas.openxmlformats.org/officeDocument/2006/relationships" id="259" r:id="R99e20c26ffe848e0"/>
    <p:sldId xmlns:r="http://schemas.openxmlformats.org/officeDocument/2006/relationships" id="260" r:id="Rfa0fdadab8df41cf"/>
    <p:sldId xmlns:r="http://schemas.openxmlformats.org/officeDocument/2006/relationships" id="261" r:id="Rd8a5bd558ea44f7b"/>
    <p:sldId xmlns:r="http://schemas.openxmlformats.org/officeDocument/2006/relationships" id="262" r:id="R57200a36e10d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2c0b6d2d94435" /><Relationship Type="http://schemas.openxmlformats.org/officeDocument/2006/relationships/slide" Target="/ppt/slides/slide1.xml" Id="R65796ffa3c4c4642" /><Relationship Type="http://schemas.openxmlformats.org/officeDocument/2006/relationships/slide" Target="/ppt/slides/slide2.xml" Id="Rbc16ed5e43314809" /><Relationship Type="http://schemas.openxmlformats.org/officeDocument/2006/relationships/slide" Target="/ppt/slides/slide3.xml" Id="R040f2b779ad3490e" /><Relationship Type="http://schemas.openxmlformats.org/officeDocument/2006/relationships/slide" Target="/ppt/slides/slide4.xml" Id="R99e20c26ffe848e0" /><Relationship Type="http://schemas.openxmlformats.org/officeDocument/2006/relationships/slide" Target="/ppt/slides/slide5.xml" Id="Rfa0fdadab8df41cf" /><Relationship Type="http://schemas.openxmlformats.org/officeDocument/2006/relationships/slide" Target="/ppt/slides/slide6.xml" Id="Rd8a5bd558ea44f7b" /><Relationship Type="http://schemas.openxmlformats.org/officeDocument/2006/relationships/slide" Target="/ppt/slides/slide7.xml" Id="R57200a36e10d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27d9919ce40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b674f8ef24c55" /><Relationship Type="http://schemas.openxmlformats.org/officeDocument/2006/relationships/theme" Target="/ppt/slideMasters/theme/theme1.xml" Id="R4012babebb2e41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b674f8ef2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86dc121ea4a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b60e8be0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5cd21e06e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9b0e7335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336f98a6d46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ab24428a840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0671449c4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2 242 014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KATHRIN WOLLEBEKK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22381649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965 366 016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