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89c238363a4e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f6bb5e7b09477f"/>
  </p:sldMasterIdLst>
  <p:sldIdLst>
    <p:sldId xmlns:r="http://schemas.openxmlformats.org/officeDocument/2006/relationships" id="256" r:id="R6e9aa66e7db94ffd"/>
    <p:sldId xmlns:r="http://schemas.openxmlformats.org/officeDocument/2006/relationships" id="257" r:id="R5b516068404042b6"/>
    <p:sldId xmlns:r="http://schemas.openxmlformats.org/officeDocument/2006/relationships" id="258" r:id="R4a63035f88984f5e"/>
    <p:sldId xmlns:r="http://schemas.openxmlformats.org/officeDocument/2006/relationships" id="259" r:id="Rac49b2e60e20457c"/>
    <p:sldId xmlns:r="http://schemas.openxmlformats.org/officeDocument/2006/relationships" id="260" r:id="R2275aec8879f443e"/>
    <p:sldId xmlns:r="http://schemas.openxmlformats.org/officeDocument/2006/relationships" id="261" r:id="Rf1306331d9954312"/>
    <p:sldId xmlns:r="http://schemas.openxmlformats.org/officeDocument/2006/relationships" id="262" r:id="R74c947aeb2de47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f6bb5e7b09477f" /><Relationship Type="http://schemas.openxmlformats.org/officeDocument/2006/relationships/slide" Target="/ppt/slides/slide1.xml" Id="R6e9aa66e7db94ffd" /><Relationship Type="http://schemas.openxmlformats.org/officeDocument/2006/relationships/slide" Target="/ppt/slides/slide2.xml" Id="R5b516068404042b6" /><Relationship Type="http://schemas.openxmlformats.org/officeDocument/2006/relationships/slide" Target="/ppt/slides/slide3.xml" Id="R4a63035f88984f5e" /><Relationship Type="http://schemas.openxmlformats.org/officeDocument/2006/relationships/slide" Target="/ppt/slides/slide4.xml" Id="Rac49b2e60e20457c" /><Relationship Type="http://schemas.openxmlformats.org/officeDocument/2006/relationships/slide" Target="/ppt/slides/slide5.xml" Id="R2275aec8879f443e" /><Relationship Type="http://schemas.openxmlformats.org/officeDocument/2006/relationships/slide" Target="/ppt/slides/slide6.xml" Id="Rf1306331d9954312" /><Relationship Type="http://schemas.openxmlformats.org/officeDocument/2006/relationships/slide" Target="/ppt/slides/slide7.xml" Id="R74c947aeb2de47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aa1f5b464446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473563efda4690" /><Relationship Type="http://schemas.openxmlformats.org/officeDocument/2006/relationships/theme" Target="/ppt/slideMasters/theme/theme1.xml" Id="R64e857c08fdd4d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473563efda46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b81425023a47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c77070224349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91182a1ce545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008eef2e8542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b29eed2afd49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4b542ca7ec40d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1ad100ed8648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PER H STOKKE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H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 H STOKKE AS ble etablert [år] og holder til i Tranby.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H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H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H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4 084 244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23 267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17 116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894 837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1 768 016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H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STOKKE PER HELGE  –  51,2 %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STOKKE KARL ERIK  –  48,8 %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H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Svendsemarka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3409 Tranby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85 33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965 322 922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H STOKKE AS</a:t>
            </a:r>
          </a:p>
        </p:txBody>
      </p:sp>
    </p:spTree>
  </p:cSld>
  <p:clrMapOvr>
    <a:masterClrMapping xmlns:a="http://schemas.openxmlformats.org/drawingml/2006/main"/>
  </p:clrMapOvr>
</p:sld>
</file>