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a93b2daf41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c6479cdeb142df"/>
  </p:sldMasterIdLst>
  <p:sldIdLst>
    <p:sldId xmlns:r="http://schemas.openxmlformats.org/officeDocument/2006/relationships" id="256" r:id="Re3e7cffe2fb846e5"/>
    <p:sldId xmlns:r="http://schemas.openxmlformats.org/officeDocument/2006/relationships" id="257" r:id="R5f2168d370634781"/>
    <p:sldId xmlns:r="http://schemas.openxmlformats.org/officeDocument/2006/relationships" id="258" r:id="R0aee9a13ae57424d"/>
    <p:sldId xmlns:r="http://schemas.openxmlformats.org/officeDocument/2006/relationships" id="259" r:id="R05ee9e3eb4344332"/>
    <p:sldId xmlns:r="http://schemas.openxmlformats.org/officeDocument/2006/relationships" id="260" r:id="R51d5f5ca887344be"/>
    <p:sldId xmlns:r="http://schemas.openxmlformats.org/officeDocument/2006/relationships" id="261" r:id="R1a6fdb98136d42ea"/>
    <p:sldId xmlns:r="http://schemas.openxmlformats.org/officeDocument/2006/relationships" id="262" r:id="Ra5c0fa74bdf7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6479cdeb142df" /><Relationship Type="http://schemas.openxmlformats.org/officeDocument/2006/relationships/slide" Target="/ppt/slides/slide1.xml" Id="Re3e7cffe2fb846e5" /><Relationship Type="http://schemas.openxmlformats.org/officeDocument/2006/relationships/slide" Target="/ppt/slides/slide2.xml" Id="R5f2168d370634781" /><Relationship Type="http://schemas.openxmlformats.org/officeDocument/2006/relationships/slide" Target="/ppt/slides/slide3.xml" Id="R0aee9a13ae57424d" /><Relationship Type="http://schemas.openxmlformats.org/officeDocument/2006/relationships/slide" Target="/ppt/slides/slide4.xml" Id="R05ee9e3eb4344332" /><Relationship Type="http://schemas.openxmlformats.org/officeDocument/2006/relationships/slide" Target="/ppt/slides/slide5.xml" Id="R51d5f5ca887344be" /><Relationship Type="http://schemas.openxmlformats.org/officeDocument/2006/relationships/slide" Target="/ppt/slides/slide6.xml" Id="R1a6fdb98136d42ea" /><Relationship Type="http://schemas.openxmlformats.org/officeDocument/2006/relationships/slide" Target="/ppt/slides/slide7.xml" Id="Ra5c0fa74bdf7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182b6744f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b28a5c57e4630" /><Relationship Type="http://schemas.openxmlformats.org/officeDocument/2006/relationships/theme" Target="/ppt/slideMasters/theme/theme1.xml" Id="R359d268c6df94b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6b28a5c57e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c324ac726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c2ce0fe374b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64fbdb51847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0ea006f9e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683368b9b48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6511ec28e44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b2e343022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VECO METALL OG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VECO METALL OG ENERGI AS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416 037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1 797 616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MASDALEN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Espevikveien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965 263 241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