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0c3417f0854b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c2e2ecbdd14334"/>
  </p:sldMasterIdLst>
  <p:sldIdLst>
    <p:sldId xmlns:r="http://schemas.openxmlformats.org/officeDocument/2006/relationships" id="256" r:id="R545f1e13ecc842a8"/>
    <p:sldId xmlns:r="http://schemas.openxmlformats.org/officeDocument/2006/relationships" id="257" r:id="R995ec10371c24772"/>
    <p:sldId xmlns:r="http://schemas.openxmlformats.org/officeDocument/2006/relationships" id="258" r:id="Re9492e8b212f4c1b"/>
    <p:sldId xmlns:r="http://schemas.openxmlformats.org/officeDocument/2006/relationships" id="259" r:id="Rd78ae5bacc25455e"/>
    <p:sldId xmlns:r="http://schemas.openxmlformats.org/officeDocument/2006/relationships" id="260" r:id="R86014298569d46af"/>
    <p:sldId xmlns:r="http://schemas.openxmlformats.org/officeDocument/2006/relationships" id="261" r:id="R0bed3671901b47f7"/>
    <p:sldId xmlns:r="http://schemas.openxmlformats.org/officeDocument/2006/relationships" id="262" r:id="R199ef3c12b574e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c2e2ecbdd14334" /><Relationship Type="http://schemas.openxmlformats.org/officeDocument/2006/relationships/slide" Target="/ppt/slides/slide1.xml" Id="R545f1e13ecc842a8" /><Relationship Type="http://schemas.openxmlformats.org/officeDocument/2006/relationships/slide" Target="/ppt/slides/slide2.xml" Id="R995ec10371c24772" /><Relationship Type="http://schemas.openxmlformats.org/officeDocument/2006/relationships/slide" Target="/ppt/slides/slide3.xml" Id="Re9492e8b212f4c1b" /><Relationship Type="http://schemas.openxmlformats.org/officeDocument/2006/relationships/slide" Target="/ppt/slides/slide4.xml" Id="Rd78ae5bacc25455e" /><Relationship Type="http://schemas.openxmlformats.org/officeDocument/2006/relationships/slide" Target="/ppt/slides/slide5.xml" Id="R86014298569d46af" /><Relationship Type="http://schemas.openxmlformats.org/officeDocument/2006/relationships/slide" Target="/ppt/slides/slide6.xml" Id="R0bed3671901b47f7" /><Relationship Type="http://schemas.openxmlformats.org/officeDocument/2006/relationships/slide" Target="/ppt/slides/slide7.xml" Id="R199ef3c12b574e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4f2754762a46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b291cf01d4c23" /><Relationship Type="http://schemas.openxmlformats.org/officeDocument/2006/relationships/theme" Target="/ppt/slideMasters/theme/theme1.xml" Id="Rddc7889c56a84e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6b291cf01d4c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83da8dfe144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519b97c7e4a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bdc39d65b46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f96f81f904f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ea4a4fa1d46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2136d4bd44c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2b4a78a7344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IVERSEN &amp; CO - UR OG SMYKKER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IVERSEN &amp; CO - UR OG SMYKKER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&amp; CO - UR OG SMYKKER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IVERSEN &amp; CO - UR OG SMYKKER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IVERSEN &amp; CO - UR OG SMYKKER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IVERSEN &amp; CO - UR OG SMYKKER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8 152 301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750 667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632 802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1 213 420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3 799 362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IVERSEN &amp; CO - UR OG SMYKKER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ANTONISSEN VIBECHE  –  75,5 %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ANTONISSEN ROBERT JOHAN  –  24,5 %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IVERSEN &amp; CO - UR OG SMYKKER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Laguneveien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13 51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965 086 846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IVERSEN &amp; CO - UR OG SMYKKER AS</a:t>
            </a:r>
          </a:p>
        </p:txBody>
      </p:sp>
    </p:spTree>
  </p:cSld>
  <p:clrMapOvr>
    <a:masterClrMapping xmlns:a="http://schemas.openxmlformats.org/drawingml/2006/main"/>
  </p:clrMapOvr>
</p:sld>
</file>