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ab0acc7e2646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0cdb6676a44f99"/>
  </p:sldMasterIdLst>
  <p:sldIdLst>
    <p:sldId xmlns:r="http://schemas.openxmlformats.org/officeDocument/2006/relationships" id="256" r:id="R41377955b4a04c55"/>
    <p:sldId xmlns:r="http://schemas.openxmlformats.org/officeDocument/2006/relationships" id="257" r:id="R5bc59ed2c2054063"/>
    <p:sldId xmlns:r="http://schemas.openxmlformats.org/officeDocument/2006/relationships" id="258" r:id="R66876007a84c4815"/>
    <p:sldId xmlns:r="http://schemas.openxmlformats.org/officeDocument/2006/relationships" id="259" r:id="R6e16ce1211ff40db"/>
    <p:sldId xmlns:r="http://schemas.openxmlformats.org/officeDocument/2006/relationships" id="260" r:id="Rab66e1ea80454f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0cdb6676a44f99" /><Relationship Type="http://schemas.openxmlformats.org/officeDocument/2006/relationships/slide" Target="/ppt/slides/slide1.xml" Id="R41377955b4a04c55" /><Relationship Type="http://schemas.openxmlformats.org/officeDocument/2006/relationships/slide" Target="/ppt/slides/slide2.xml" Id="R5bc59ed2c2054063" /><Relationship Type="http://schemas.openxmlformats.org/officeDocument/2006/relationships/slide" Target="/ppt/slides/slide3.xml" Id="R66876007a84c4815" /><Relationship Type="http://schemas.openxmlformats.org/officeDocument/2006/relationships/slide" Target="/ppt/slides/slide4.xml" Id="R6e16ce1211ff40db" /><Relationship Type="http://schemas.openxmlformats.org/officeDocument/2006/relationships/slide" Target="/ppt/slides/slide5.xml" Id="Rab66e1ea80454f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16b5e38b4d47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3ddf4786642c0" /><Relationship Type="http://schemas.openxmlformats.org/officeDocument/2006/relationships/theme" Target="/ppt/slideMasters/theme/theme1.xml" Id="R7d8b134490904e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63ddf4786642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0bf8ec3ac41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97248f75844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6338dc466740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cd98c416d41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a077464cb42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SENTRUM LAVPRIS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LAVPRIS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SENTRUM LAVPRIS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LAVPRIS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LAVPRIS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LAVPRIS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965 076 247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LAVPRIS AS</a:t>
            </a:r>
          </a:p>
        </p:txBody>
      </p:sp>
    </p:spTree>
  </p:cSld>
  <p:clrMapOvr>
    <a:masterClrMapping xmlns:a="http://schemas.openxmlformats.org/drawingml/2006/main"/>
  </p:clrMapOvr>
</p:sld>
</file>