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57282280add454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5c1f9d67af2411e"/>
  </p:sldMasterIdLst>
  <p:sldIdLst>
    <p:sldId xmlns:r="http://schemas.openxmlformats.org/officeDocument/2006/relationships" id="256" r:id="R38e0bbd8b70142e6"/>
    <p:sldId xmlns:r="http://schemas.openxmlformats.org/officeDocument/2006/relationships" id="257" r:id="Rc241edef9a344592"/>
    <p:sldId xmlns:r="http://schemas.openxmlformats.org/officeDocument/2006/relationships" id="258" r:id="Rc7d4dd96827a4ac3"/>
    <p:sldId xmlns:r="http://schemas.openxmlformats.org/officeDocument/2006/relationships" id="259" r:id="R2807bb2bd8f24238"/>
    <p:sldId xmlns:r="http://schemas.openxmlformats.org/officeDocument/2006/relationships" id="260" r:id="R06b6f7fe589849a2"/>
    <p:sldId xmlns:r="http://schemas.openxmlformats.org/officeDocument/2006/relationships" id="261" r:id="R35d9096b427441c3"/>
    <p:sldId xmlns:r="http://schemas.openxmlformats.org/officeDocument/2006/relationships" id="262" r:id="R5536658973f1463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c1f9d67af2411e" /><Relationship Type="http://schemas.openxmlformats.org/officeDocument/2006/relationships/slide" Target="/ppt/slides/slide1.xml" Id="R38e0bbd8b70142e6" /><Relationship Type="http://schemas.openxmlformats.org/officeDocument/2006/relationships/slide" Target="/ppt/slides/slide2.xml" Id="Rc241edef9a344592" /><Relationship Type="http://schemas.openxmlformats.org/officeDocument/2006/relationships/slide" Target="/ppt/slides/slide3.xml" Id="Rc7d4dd96827a4ac3" /><Relationship Type="http://schemas.openxmlformats.org/officeDocument/2006/relationships/slide" Target="/ppt/slides/slide4.xml" Id="R2807bb2bd8f24238" /><Relationship Type="http://schemas.openxmlformats.org/officeDocument/2006/relationships/slide" Target="/ppt/slides/slide5.xml" Id="R06b6f7fe589849a2" /><Relationship Type="http://schemas.openxmlformats.org/officeDocument/2006/relationships/slide" Target="/ppt/slides/slide6.xml" Id="R35d9096b427441c3" /><Relationship Type="http://schemas.openxmlformats.org/officeDocument/2006/relationships/slide" Target="/ppt/slides/slide7.xml" Id="R5536658973f1463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12a1b24c0c48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a7e5cdcd944a37" /><Relationship Type="http://schemas.openxmlformats.org/officeDocument/2006/relationships/theme" Target="/ppt/slideMasters/theme/theme1.xml" Id="R43828ddad0bb4d5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aa7e5cdcd944a3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4c0a07b1464f0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63b52074fb4a5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c21e4333ab4d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84d22f7004446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92a2d7981a469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9b2714e694448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6878affca44fa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EUROMILJØ INNEKLIMA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EUROMILJØ INNEKLIMA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EUROMILJØ INNEKLIMA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EUROMILJØ INNEKLIMA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EUROMILJØ INNEKLIMA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EUROMILJØ INNEKLIMA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10 907 727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1 001 317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806 450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1 458 341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5 461 004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EUROMILJØ INNEKLIMA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EUROMILJØ AS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GAUPSETH NORA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STRENDER JØRGEN ANDERSEN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EUROMILJØ INNEKLIMA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Slimeveien 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1275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02346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965 048 960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EUROMILJØ INNEKLIMA AS</a:t>
            </a:r>
          </a:p>
        </p:txBody>
      </p:sp>
    </p:spTree>
  </p:cSld>
  <p:clrMapOvr>
    <a:masterClrMapping xmlns:a="http://schemas.openxmlformats.org/drawingml/2006/main"/>
  </p:clrMapOvr>
</p:sld>
</file>