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5986c565f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f79ebb65874c15"/>
  </p:sldMasterIdLst>
  <p:sldIdLst>
    <p:sldId xmlns:r="http://schemas.openxmlformats.org/officeDocument/2006/relationships" id="256" r:id="R9fd21b2bc47a4a39"/>
    <p:sldId xmlns:r="http://schemas.openxmlformats.org/officeDocument/2006/relationships" id="257" r:id="R08dfa19409b24c4d"/>
    <p:sldId xmlns:r="http://schemas.openxmlformats.org/officeDocument/2006/relationships" id="258" r:id="R29cdb58a9848459c"/>
    <p:sldId xmlns:r="http://schemas.openxmlformats.org/officeDocument/2006/relationships" id="259" r:id="Rec3cd8ac0e574c52"/>
    <p:sldId xmlns:r="http://schemas.openxmlformats.org/officeDocument/2006/relationships" id="260" r:id="R600337b407e841a9"/>
    <p:sldId xmlns:r="http://schemas.openxmlformats.org/officeDocument/2006/relationships" id="261" r:id="R5c657ccdf8f84ac0"/>
    <p:sldId xmlns:r="http://schemas.openxmlformats.org/officeDocument/2006/relationships" id="262" r:id="Re7f24d89f8524c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79ebb65874c15" /><Relationship Type="http://schemas.openxmlformats.org/officeDocument/2006/relationships/slide" Target="/ppt/slides/slide1.xml" Id="R9fd21b2bc47a4a39" /><Relationship Type="http://schemas.openxmlformats.org/officeDocument/2006/relationships/slide" Target="/ppt/slides/slide2.xml" Id="R08dfa19409b24c4d" /><Relationship Type="http://schemas.openxmlformats.org/officeDocument/2006/relationships/slide" Target="/ppt/slides/slide3.xml" Id="R29cdb58a9848459c" /><Relationship Type="http://schemas.openxmlformats.org/officeDocument/2006/relationships/slide" Target="/ppt/slides/slide4.xml" Id="Rec3cd8ac0e574c52" /><Relationship Type="http://schemas.openxmlformats.org/officeDocument/2006/relationships/slide" Target="/ppt/slides/slide5.xml" Id="R600337b407e841a9" /><Relationship Type="http://schemas.openxmlformats.org/officeDocument/2006/relationships/slide" Target="/ppt/slides/slide6.xml" Id="R5c657ccdf8f84ac0" /><Relationship Type="http://schemas.openxmlformats.org/officeDocument/2006/relationships/slide" Target="/ppt/slides/slide7.xml" Id="Re7f24d89f8524c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5f7851d13b48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eb5cf1ea64356" /><Relationship Type="http://schemas.openxmlformats.org/officeDocument/2006/relationships/theme" Target="/ppt/slideMasters/theme/theme1.xml" Id="R574ede719da1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eb5cf1ea6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378af0ebb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8f9b081e6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c424d76704b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1753585d3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053e87f3742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98dd53967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c64f3567944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AA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AA EIENDOM AS ble etablert [år] og holder til i Hyen.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10 449 877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3 039 937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−28 999 397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56 519 403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90 879 211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 ARNE AA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TINUS HOLDING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TORINVEST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TURIHAUG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UTSYN GARD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AA EIENDOM AS  –  12,9 %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Hyevegen 1775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6829 Hyen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86 98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965 041 869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AA EIENDOM AS</a:t>
            </a:r>
          </a:p>
        </p:txBody>
      </p:sp>
    </p:spTree>
  </p:cSld>
  <p:clrMapOvr>
    <a:masterClrMapping xmlns:a="http://schemas.openxmlformats.org/drawingml/2006/main"/>
  </p:clrMapOvr>
</p:sld>
</file>