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73a3953d5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b3a9cc5854c5d"/>
  </p:sldMasterIdLst>
  <p:sldIdLst>
    <p:sldId xmlns:r="http://schemas.openxmlformats.org/officeDocument/2006/relationships" id="256" r:id="Rbafb1f34691c430c"/>
    <p:sldId xmlns:r="http://schemas.openxmlformats.org/officeDocument/2006/relationships" id="257" r:id="Rbf3d8d47f1de461e"/>
    <p:sldId xmlns:r="http://schemas.openxmlformats.org/officeDocument/2006/relationships" id="258" r:id="R10e2694110ad4b11"/>
    <p:sldId xmlns:r="http://schemas.openxmlformats.org/officeDocument/2006/relationships" id="259" r:id="R70af0112d2b147f5"/>
    <p:sldId xmlns:r="http://schemas.openxmlformats.org/officeDocument/2006/relationships" id="260" r:id="R354d859207b2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b3a9cc5854c5d" /><Relationship Type="http://schemas.openxmlformats.org/officeDocument/2006/relationships/slide" Target="/ppt/slides/slide1.xml" Id="Rbafb1f34691c430c" /><Relationship Type="http://schemas.openxmlformats.org/officeDocument/2006/relationships/slide" Target="/ppt/slides/slide2.xml" Id="Rbf3d8d47f1de461e" /><Relationship Type="http://schemas.openxmlformats.org/officeDocument/2006/relationships/slide" Target="/ppt/slides/slide3.xml" Id="R10e2694110ad4b11" /><Relationship Type="http://schemas.openxmlformats.org/officeDocument/2006/relationships/slide" Target="/ppt/slides/slide4.xml" Id="R70af0112d2b147f5" /><Relationship Type="http://schemas.openxmlformats.org/officeDocument/2006/relationships/slide" Target="/ppt/slides/slide5.xml" Id="R354d859207b2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24a8eeaf1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a32cc2e04d14" /><Relationship Type="http://schemas.openxmlformats.org/officeDocument/2006/relationships/theme" Target="/ppt/slideMasters/theme/theme1.xml" Id="R764c024dd771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ea32cc2e0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7ebc169b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17c60945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0ac50aad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5dac0eca1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454fc613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965 040 331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AS</a:t>
            </a:r>
          </a:p>
        </p:txBody>
      </p:sp>
    </p:spTree>
  </p:cSld>
  <p:clrMapOvr>
    <a:masterClrMapping xmlns:a="http://schemas.openxmlformats.org/drawingml/2006/main"/>
  </p:clrMapOvr>
</p:sld>
</file>