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7bc7549a8644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cbf3b8b2de45b5"/>
  </p:sldMasterIdLst>
  <p:sldIdLst>
    <p:sldId xmlns:r="http://schemas.openxmlformats.org/officeDocument/2006/relationships" id="256" r:id="R4335207af52c4fa3"/>
    <p:sldId xmlns:r="http://schemas.openxmlformats.org/officeDocument/2006/relationships" id="257" r:id="Rc7d3d2cf43534bdf"/>
    <p:sldId xmlns:r="http://schemas.openxmlformats.org/officeDocument/2006/relationships" id="258" r:id="R8eef428d5bd845bc"/>
    <p:sldId xmlns:r="http://schemas.openxmlformats.org/officeDocument/2006/relationships" id="259" r:id="R4be7736e6c0c472b"/>
    <p:sldId xmlns:r="http://schemas.openxmlformats.org/officeDocument/2006/relationships" id="260" r:id="R87fcd2dcaca74b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cbf3b8b2de45b5" /><Relationship Type="http://schemas.openxmlformats.org/officeDocument/2006/relationships/slide" Target="/ppt/slides/slide1.xml" Id="R4335207af52c4fa3" /><Relationship Type="http://schemas.openxmlformats.org/officeDocument/2006/relationships/slide" Target="/ppt/slides/slide2.xml" Id="Rc7d3d2cf43534bdf" /><Relationship Type="http://schemas.openxmlformats.org/officeDocument/2006/relationships/slide" Target="/ppt/slides/slide3.xml" Id="R8eef428d5bd845bc" /><Relationship Type="http://schemas.openxmlformats.org/officeDocument/2006/relationships/slide" Target="/ppt/slides/slide4.xml" Id="R4be7736e6c0c472b" /><Relationship Type="http://schemas.openxmlformats.org/officeDocument/2006/relationships/slide" Target="/ppt/slides/slide5.xml" Id="R87fcd2dcaca74b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c82c49a58349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466a19c024779" /><Relationship Type="http://schemas.openxmlformats.org/officeDocument/2006/relationships/theme" Target="/ppt/slideMasters/theme/theme1.xml" Id="R9a88a507c51a41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2466a19c0247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0e5abc3b44c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1e65398ac45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6d8a8c63d4a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983bd9c09943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3adbed1c44f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 LAVPRIS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 LAVPRIS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965 018 263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LAVPRIS AS</a:t>
            </a:r>
          </a:p>
        </p:txBody>
      </p:sp>
    </p:spTree>
  </p:cSld>
  <p:clrMapOvr>
    <a:masterClrMapping xmlns:a="http://schemas.openxmlformats.org/drawingml/2006/main"/>
  </p:clrMapOvr>
</p:sld>
</file>