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c0cfa288164e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ff0d668bb243a0"/>
  </p:sldMasterIdLst>
  <p:sldIdLst>
    <p:sldId xmlns:r="http://schemas.openxmlformats.org/officeDocument/2006/relationships" id="256" r:id="Rc4575e314b644bc5"/>
    <p:sldId xmlns:r="http://schemas.openxmlformats.org/officeDocument/2006/relationships" id="257" r:id="R306ae62e03044725"/>
    <p:sldId xmlns:r="http://schemas.openxmlformats.org/officeDocument/2006/relationships" id="258" r:id="R0184fe077db24493"/>
    <p:sldId xmlns:r="http://schemas.openxmlformats.org/officeDocument/2006/relationships" id="259" r:id="R976372306c164764"/>
    <p:sldId xmlns:r="http://schemas.openxmlformats.org/officeDocument/2006/relationships" id="260" r:id="R53add9f00d9440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ff0d668bb243a0" /><Relationship Type="http://schemas.openxmlformats.org/officeDocument/2006/relationships/slide" Target="/ppt/slides/slide1.xml" Id="Rc4575e314b644bc5" /><Relationship Type="http://schemas.openxmlformats.org/officeDocument/2006/relationships/slide" Target="/ppt/slides/slide2.xml" Id="R306ae62e03044725" /><Relationship Type="http://schemas.openxmlformats.org/officeDocument/2006/relationships/slide" Target="/ppt/slides/slide3.xml" Id="R0184fe077db24493" /><Relationship Type="http://schemas.openxmlformats.org/officeDocument/2006/relationships/slide" Target="/ppt/slides/slide4.xml" Id="R976372306c164764" /><Relationship Type="http://schemas.openxmlformats.org/officeDocument/2006/relationships/slide" Target="/ppt/slides/slide5.xml" Id="R53add9f00d9440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65cd3bf6646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1ea4cc91b4d0b" /><Relationship Type="http://schemas.openxmlformats.org/officeDocument/2006/relationships/theme" Target="/ppt/slideMasters/theme/theme1.xml" Id="R939985f3897c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1ea4cc91b4d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b21507dbf4d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dfb54842740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b379074c44e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f4fd72b1c4e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c51c37aa849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STORFJORD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STORFJORD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STORFJORD KOMMUNE ble etablert [år] og holder til i Oteren.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STORFJORD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STORFJORD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STORFJORD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Oldersletta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9046 Oteren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21 28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post@storfjord.kommune.no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www.storfjord.kommune.no/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964 994 129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STORFJORD KOMMUNE</a:t>
            </a:r>
          </a:p>
        </p:txBody>
      </p:sp>
    </p:spTree>
  </p:cSld>
  <p:clrMapOvr>
    <a:masterClrMapping xmlns:a="http://schemas.openxmlformats.org/drawingml/2006/main"/>
  </p:clrMapOvr>
</p:sld>
</file>