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12a918dbed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de01f3ae94cac"/>
  </p:sldMasterIdLst>
  <p:sldIdLst>
    <p:sldId xmlns:r="http://schemas.openxmlformats.org/officeDocument/2006/relationships" id="256" r:id="R06a0d75edd1642c1"/>
    <p:sldId xmlns:r="http://schemas.openxmlformats.org/officeDocument/2006/relationships" id="257" r:id="Rcd0609cffd7b4418"/>
    <p:sldId xmlns:r="http://schemas.openxmlformats.org/officeDocument/2006/relationships" id="258" r:id="Re90711da4f664167"/>
    <p:sldId xmlns:r="http://schemas.openxmlformats.org/officeDocument/2006/relationships" id="259" r:id="Rb2e6a4affa434e70"/>
    <p:sldId xmlns:r="http://schemas.openxmlformats.org/officeDocument/2006/relationships" id="260" r:id="R980b46fb6450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de01f3ae94cac" /><Relationship Type="http://schemas.openxmlformats.org/officeDocument/2006/relationships/slide" Target="/ppt/slides/slide1.xml" Id="R06a0d75edd1642c1" /><Relationship Type="http://schemas.openxmlformats.org/officeDocument/2006/relationships/slide" Target="/ppt/slides/slide2.xml" Id="Rcd0609cffd7b4418" /><Relationship Type="http://schemas.openxmlformats.org/officeDocument/2006/relationships/slide" Target="/ppt/slides/slide3.xml" Id="Re90711da4f664167" /><Relationship Type="http://schemas.openxmlformats.org/officeDocument/2006/relationships/slide" Target="/ppt/slides/slide4.xml" Id="Rb2e6a4affa434e70" /><Relationship Type="http://schemas.openxmlformats.org/officeDocument/2006/relationships/slide" Target="/ppt/slides/slide5.xml" Id="R980b46fb6450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c44ea0512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cbb2813024317" /><Relationship Type="http://schemas.openxmlformats.org/officeDocument/2006/relationships/theme" Target="/ppt/slideMasters/theme/theme1.xml" Id="Rf9daa0bcfb1e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8cbb281302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1132d634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8c6e2213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a6f6e2a5f48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f99e781374d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ca1a9bd2a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VADSØ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VADSØ KOMMUNE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9800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 94 23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postmottak@vadso.kommune.no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www.vadso.kommune.no/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964 993 602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VADSØ KOMMUNE</a:t>
            </a:r>
          </a:p>
        </p:txBody>
      </p:sp>
    </p:spTree>
  </p:cSld>
  <p:clrMapOvr>
    <a:masterClrMapping xmlns:a="http://schemas.openxmlformats.org/drawingml/2006/main"/>
  </p:clrMapOvr>
</p:sld>
</file>