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aedcb50cc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4807614484ac5"/>
  </p:sldMasterIdLst>
  <p:sldIdLst>
    <p:sldId xmlns:r="http://schemas.openxmlformats.org/officeDocument/2006/relationships" id="256" r:id="R632f5827a5ed4536"/>
    <p:sldId xmlns:r="http://schemas.openxmlformats.org/officeDocument/2006/relationships" id="257" r:id="R547b9a701f79426b"/>
    <p:sldId xmlns:r="http://schemas.openxmlformats.org/officeDocument/2006/relationships" id="258" r:id="R1d33d3f3390d42b6"/>
    <p:sldId xmlns:r="http://schemas.openxmlformats.org/officeDocument/2006/relationships" id="259" r:id="R98a75f341d724860"/>
    <p:sldId xmlns:r="http://schemas.openxmlformats.org/officeDocument/2006/relationships" id="260" r:id="R358067f71740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4807614484ac5" /><Relationship Type="http://schemas.openxmlformats.org/officeDocument/2006/relationships/slide" Target="/ppt/slides/slide1.xml" Id="R632f5827a5ed4536" /><Relationship Type="http://schemas.openxmlformats.org/officeDocument/2006/relationships/slide" Target="/ppt/slides/slide2.xml" Id="R547b9a701f79426b" /><Relationship Type="http://schemas.openxmlformats.org/officeDocument/2006/relationships/slide" Target="/ppt/slides/slide3.xml" Id="R1d33d3f3390d42b6" /><Relationship Type="http://schemas.openxmlformats.org/officeDocument/2006/relationships/slide" Target="/ppt/slides/slide4.xml" Id="R98a75f341d724860" /><Relationship Type="http://schemas.openxmlformats.org/officeDocument/2006/relationships/slide" Target="/ppt/slides/slide5.xml" Id="R358067f71740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e9b7a498b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cd1724b624330" /><Relationship Type="http://schemas.openxmlformats.org/officeDocument/2006/relationships/theme" Target="/ppt/slideMasters/theme/theme1.xml" Id="R98b243d30d7f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2cd1724b62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3a09fcf41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33debb317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de550bcca4f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7cc2f3ce0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2ed273cd043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