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f58cc898a6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03bf7f9ca4d5f"/>
  </p:sldMasterIdLst>
  <p:sldIdLst>
    <p:sldId xmlns:r="http://schemas.openxmlformats.org/officeDocument/2006/relationships" id="256" r:id="R07d89fef5cd7404f"/>
    <p:sldId xmlns:r="http://schemas.openxmlformats.org/officeDocument/2006/relationships" id="257" r:id="Rbe74fa6b73fa44be"/>
    <p:sldId xmlns:r="http://schemas.openxmlformats.org/officeDocument/2006/relationships" id="258" r:id="R4687aa68d51b467e"/>
    <p:sldId xmlns:r="http://schemas.openxmlformats.org/officeDocument/2006/relationships" id="259" r:id="R603e63e2b2fb415e"/>
    <p:sldId xmlns:r="http://schemas.openxmlformats.org/officeDocument/2006/relationships" id="260" r:id="Rfe68f6b1b47f48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03bf7f9ca4d5f" /><Relationship Type="http://schemas.openxmlformats.org/officeDocument/2006/relationships/slide" Target="/ppt/slides/slide1.xml" Id="R07d89fef5cd7404f" /><Relationship Type="http://schemas.openxmlformats.org/officeDocument/2006/relationships/slide" Target="/ppt/slides/slide2.xml" Id="Rbe74fa6b73fa44be" /><Relationship Type="http://schemas.openxmlformats.org/officeDocument/2006/relationships/slide" Target="/ppt/slides/slide3.xml" Id="R4687aa68d51b467e" /><Relationship Type="http://schemas.openxmlformats.org/officeDocument/2006/relationships/slide" Target="/ppt/slides/slide4.xml" Id="R603e63e2b2fb415e" /><Relationship Type="http://schemas.openxmlformats.org/officeDocument/2006/relationships/slide" Target="/ppt/slides/slide5.xml" Id="Rfe68f6b1b47f48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06315489b45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5c3d585004919" /><Relationship Type="http://schemas.openxmlformats.org/officeDocument/2006/relationships/theme" Target="/ppt/slideMasters/theme/theme1.xml" Id="R2fe4e76e4977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b5c3d5850049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38323b88541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30e44454f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dcb38609a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ceb603e5a4d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91d1a48e745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UTSIRA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UTSIRA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UTSIRA KOMMUNE ble etablert [år] og holder til i Utsira.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UTSIRA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UTSIRA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UTSIRA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5547 Utsira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75 01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post@utsira.kommune.no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www.utsira.kommune.no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964 979 901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UTSIRA KOMMUNE</a:t>
            </a:r>
          </a:p>
        </p:txBody>
      </p:sp>
    </p:spTree>
  </p:cSld>
  <p:clrMapOvr>
    <a:masterClrMapping xmlns:a="http://schemas.openxmlformats.org/drawingml/2006/main"/>
  </p:clrMapOvr>
</p:sld>
</file>