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82dc16318f49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9276c4b8d94b84"/>
  </p:sldMasterIdLst>
  <p:sldIdLst>
    <p:sldId xmlns:r="http://schemas.openxmlformats.org/officeDocument/2006/relationships" id="256" r:id="R618a34e23d454331"/>
    <p:sldId xmlns:r="http://schemas.openxmlformats.org/officeDocument/2006/relationships" id="257" r:id="R8f9f6bcc16a14bdb"/>
    <p:sldId xmlns:r="http://schemas.openxmlformats.org/officeDocument/2006/relationships" id="258" r:id="Rc303cb1147d2422b"/>
    <p:sldId xmlns:r="http://schemas.openxmlformats.org/officeDocument/2006/relationships" id="259" r:id="Rab3b0905fa674f02"/>
    <p:sldId xmlns:r="http://schemas.openxmlformats.org/officeDocument/2006/relationships" id="260" r:id="Rb91bf135fad545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276c4b8d94b84" /><Relationship Type="http://schemas.openxmlformats.org/officeDocument/2006/relationships/slide" Target="/ppt/slides/slide1.xml" Id="R618a34e23d454331" /><Relationship Type="http://schemas.openxmlformats.org/officeDocument/2006/relationships/slide" Target="/ppt/slides/slide2.xml" Id="R8f9f6bcc16a14bdb" /><Relationship Type="http://schemas.openxmlformats.org/officeDocument/2006/relationships/slide" Target="/ppt/slides/slide3.xml" Id="Rc303cb1147d2422b" /><Relationship Type="http://schemas.openxmlformats.org/officeDocument/2006/relationships/slide" Target="/ppt/slides/slide4.xml" Id="Rab3b0905fa674f02" /><Relationship Type="http://schemas.openxmlformats.org/officeDocument/2006/relationships/slide" Target="/ppt/slides/slide5.xml" Id="Rb91bf135fad545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e839c46bb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d94827d6c4198" /><Relationship Type="http://schemas.openxmlformats.org/officeDocument/2006/relationships/theme" Target="/ppt/slideMasters/theme/theme1.xml" Id="Rd91149d9370744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d94827d6c41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9ddfbd18e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4fcd0021c46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f31cf7c8d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cb4558b7941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08b8662b041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KOMMUNE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01 75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postmottak@ulstein.kommune.no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www.ulstein.kommune.no/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