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5bb7da44664d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7ace6a8f3d41f1"/>
  </p:sldMasterIdLst>
  <p:sldIdLst>
    <p:sldId xmlns:r="http://schemas.openxmlformats.org/officeDocument/2006/relationships" id="256" r:id="Rfee9b0c9b44a4249"/>
    <p:sldId xmlns:r="http://schemas.openxmlformats.org/officeDocument/2006/relationships" id="257" r:id="Rb3c485110d204cc3"/>
    <p:sldId xmlns:r="http://schemas.openxmlformats.org/officeDocument/2006/relationships" id="258" r:id="R6952f20cf9fa4e7c"/>
    <p:sldId xmlns:r="http://schemas.openxmlformats.org/officeDocument/2006/relationships" id="259" r:id="R81b3cf96c26e4784"/>
    <p:sldId xmlns:r="http://schemas.openxmlformats.org/officeDocument/2006/relationships" id="260" r:id="R5483f37d5a0f40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ace6a8f3d41f1" /><Relationship Type="http://schemas.openxmlformats.org/officeDocument/2006/relationships/slide" Target="/ppt/slides/slide1.xml" Id="Rfee9b0c9b44a4249" /><Relationship Type="http://schemas.openxmlformats.org/officeDocument/2006/relationships/slide" Target="/ppt/slides/slide2.xml" Id="Rb3c485110d204cc3" /><Relationship Type="http://schemas.openxmlformats.org/officeDocument/2006/relationships/slide" Target="/ppt/slides/slide3.xml" Id="R6952f20cf9fa4e7c" /><Relationship Type="http://schemas.openxmlformats.org/officeDocument/2006/relationships/slide" Target="/ppt/slides/slide4.xml" Id="R81b3cf96c26e4784" /><Relationship Type="http://schemas.openxmlformats.org/officeDocument/2006/relationships/slide" Target="/ppt/slides/slide5.xml" Id="R5483f37d5a0f40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19998f3dd84c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87a5206534383" /><Relationship Type="http://schemas.openxmlformats.org/officeDocument/2006/relationships/theme" Target="/ppt/slideMasters/theme/theme1.xml" Id="Rca073feea81748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887a52065343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f9687fbb04a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dd656041d44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9f99415664d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3d3a1f12f48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f25fc068c42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SAUDA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SAUDA KOMMUNE ble etablert [år] og holder til i Sauda.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4200 Sauda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 78 62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post@sauda.kommune.no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www.sauda.kommune.no/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964 979 367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SAUDA KOMMUNE</a:t>
            </a:r>
          </a:p>
        </p:txBody>
      </p:sp>
    </p:spTree>
  </p:cSld>
  <p:clrMapOvr>
    <a:masterClrMapping xmlns:a="http://schemas.openxmlformats.org/drawingml/2006/main"/>
  </p:clrMapOvr>
</p:sld>
</file>