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06327e1778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a81b4a04544a79"/>
  </p:sldMasterIdLst>
  <p:sldIdLst>
    <p:sldId xmlns:r="http://schemas.openxmlformats.org/officeDocument/2006/relationships" id="256" r:id="R0360c1545b9143fc"/>
    <p:sldId xmlns:r="http://schemas.openxmlformats.org/officeDocument/2006/relationships" id="257" r:id="Rf740615f46004d6a"/>
    <p:sldId xmlns:r="http://schemas.openxmlformats.org/officeDocument/2006/relationships" id="258" r:id="R3cb4dc59d7d84b55"/>
    <p:sldId xmlns:r="http://schemas.openxmlformats.org/officeDocument/2006/relationships" id="259" r:id="R0a98cc55dc444047"/>
    <p:sldId xmlns:r="http://schemas.openxmlformats.org/officeDocument/2006/relationships" id="260" r:id="R83bfa556839846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81b4a04544a79" /><Relationship Type="http://schemas.openxmlformats.org/officeDocument/2006/relationships/slide" Target="/ppt/slides/slide1.xml" Id="R0360c1545b9143fc" /><Relationship Type="http://schemas.openxmlformats.org/officeDocument/2006/relationships/slide" Target="/ppt/slides/slide2.xml" Id="Rf740615f46004d6a" /><Relationship Type="http://schemas.openxmlformats.org/officeDocument/2006/relationships/slide" Target="/ppt/slides/slide3.xml" Id="R3cb4dc59d7d84b55" /><Relationship Type="http://schemas.openxmlformats.org/officeDocument/2006/relationships/slide" Target="/ppt/slides/slide4.xml" Id="R0a98cc55dc444047" /><Relationship Type="http://schemas.openxmlformats.org/officeDocument/2006/relationships/slide" Target="/ppt/slides/slide5.xml" Id="R83bfa556839846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dfed72eb04a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1816b09cd407b" /><Relationship Type="http://schemas.openxmlformats.org/officeDocument/2006/relationships/theme" Target="/ppt/slideMasters/theme/theme1.xml" Id="R6a0ef37ce94e45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1816b09cd40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3fa587deb40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95d6b3f4246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24e108b5b49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59ab643a144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25c0e3da94d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KOMMUNE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postmottak@strand.kommune.no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964 978 751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 KOMMUNE</a:t>
            </a:r>
          </a:p>
        </p:txBody>
      </p:sp>
    </p:spTree>
  </p:cSld>
  <p:clrMapOvr>
    <a:masterClrMapping xmlns:a="http://schemas.openxmlformats.org/drawingml/2006/main"/>
  </p:clrMapOvr>
</p:sld>
</file>