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972e147954d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02fcab5f04a1e"/>
  </p:sldMasterIdLst>
  <p:sldIdLst>
    <p:sldId xmlns:r="http://schemas.openxmlformats.org/officeDocument/2006/relationships" id="256" r:id="R01628d8274de4136"/>
    <p:sldId xmlns:r="http://schemas.openxmlformats.org/officeDocument/2006/relationships" id="257" r:id="R5b96286c0b034c7c"/>
    <p:sldId xmlns:r="http://schemas.openxmlformats.org/officeDocument/2006/relationships" id="258" r:id="Rfc372882e7c0494f"/>
    <p:sldId xmlns:r="http://schemas.openxmlformats.org/officeDocument/2006/relationships" id="259" r:id="R00a9fdd55ec64615"/>
    <p:sldId xmlns:r="http://schemas.openxmlformats.org/officeDocument/2006/relationships" id="260" r:id="R4040b255fed64c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02fcab5f04a1e" /><Relationship Type="http://schemas.openxmlformats.org/officeDocument/2006/relationships/slide" Target="/ppt/slides/slide1.xml" Id="R01628d8274de4136" /><Relationship Type="http://schemas.openxmlformats.org/officeDocument/2006/relationships/slide" Target="/ppt/slides/slide2.xml" Id="R5b96286c0b034c7c" /><Relationship Type="http://schemas.openxmlformats.org/officeDocument/2006/relationships/slide" Target="/ppt/slides/slide3.xml" Id="Rfc372882e7c0494f" /><Relationship Type="http://schemas.openxmlformats.org/officeDocument/2006/relationships/slide" Target="/ppt/slides/slide4.xml" Id="R00a9fdd55ec64615" /><Relationship Type="http://schemas.openxmlformats.org/officeDocument/2006/relationships/slide" Target="/ppt/slides/slide5.xml" Id="R4040b255fed64c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b5a94560a4f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3cc2acd2141f1" /><Relationship Type="http://schemas.openxmlformats.org/officeDocument/2006/relationships/theme" Target="/ppt/slideMasters/theme/theme1.xml" Id="R608e6b6333ff48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3cc2acd2141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9c06027c8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0282591ed4e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0c5f0159041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82950a90645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afdcd682542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VANYLVEN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VANYLVEN KOMMUNE ble etablert [år] og holder til i Fiskå.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6143 Fiskå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03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postmottak@vanylven.kommune.no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www.vanylven.kommune.no/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