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dde344227e341c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d830ade0b064231"/>
  </p:sldMasterIdLst>
  <p:sldIdLst>
    <p:sldId xmlns:r="http://schemas.openxmlformats.org/officeDocument/2006/relationships" id="256" r:id="R486bbca23b8243bd"/>
    <p:sldId xmlns:r="http://schemas.openxmlformats.org/officeDocument/2006/relationships" id="257" r:id="R46cda472d2b54207"/>
    <p:sldId xmlns:r="http://schemas.openxmlformats.org/officeDocument/2006/relationships" id="258" r:id="R26871ec4214b44b4"/>
    <p:sldId xmlns:r="http://schemas.openxmlformats.org/officeDocument/2006/relationships" id="259" r:id="R4f5e73dd63d7414d"/>
    <p:sldId xmlns:r="http://schemas.openxmlformats.org/officeDocument/2006/relationships" id="260" r:id="Raeca6e38d0a141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830ade0b064231" /><Relationship Type="http://schemas.openxmlformats.org/officeDocument/2006/relationships/slide" Target="/ppt/slides/slide1.xml" Id="R486bbca23b8243bd" /><Relationship Type="http://schemas.openxmlformats.org/officeDocument/2006/relationships/slide" Target="/ppt/slides/slide2.xml" Id="R46cda472d2b54207" /><Relationship Type="http://schemas.openxmlformats.org/officeDocument/2006/relationships/slide" Target="/ppt/slides/slide3.xml" Id="R26871ec4214b44b4" /><Relationship Type="http://schemas.openxmlformats.org/officeDocument/2006/relationships/slide" Target="/ppt/slides/slide4.xml" Id="R4f5e73dd63d7414d" /><Relationship Type="http://schemas.openxmlformats.org/officeDocument/2006/relationships/slide" Target="/ppt/slides/slide5.xml" Id="Raeca6e38d0a141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28f184424e48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584a205ed24c6e" /><Relationship Type="http://schemas.openxmlformats.org/officeDocument/2006/relationships/theme" Target="/ppt/slideMasters/theme/theme1.xml" Id="R20328f99fd8e41e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584a205ed24c6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e135244e6f4e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f91f10f697458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e7a65487a244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0ec7eff9ed4a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fddfda69a94a8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SAMSKIP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SAMSKIP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SAMSKIP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SAMSKIP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SAMSKIP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SAMSKIP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964 974 497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SAMSKIP AS</a:t>
            </a:r>
          </a:p>
        </p:txBody>
      </p:sp>
    </p:spTree>
  </p:cSld>
  <p:clrMapOvr>
    <a:masterClrMapping xmlns:a="http://schemas.openxmlformats.org/drawingml/2006/main"/>
  </p:clrMapOvr>
</p:sld>
</file>